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  <p:sldMasterId id="2147483734" r:id="rId2"/>
    <p:sldMasterId id="2147483740" r:id="rId3"/>
    <p:sldMasterId id="2147483744" r:id="rId4"/>
  </p:sldMasterIdLst>
  <p:notesMasterIdLst>
    <p:notesMasterId r:id="rId174"/>
  </p:notesMasterIdLst>
  <p:handoutMasterIdLst>
    <p:handoutMasterId r:id="rId175"/>
  </p:handoutMasterIdLst>
  <p:sldIdLst>
    <p:sldId id="1651" r:id="rId5"/>
    <p:sldId id="1599" r:id="rId6"/>
    <p:sldId id="1600" r:id="rId7"/>
    <p:sldId id="1601" r:id="rId8"/>
    <p:sldId id="1602" r:id="rId9"/>
    <p:sldId id="1603" r:id="rId10"/>
    <p:sldId id="1604" r:id="rId11"/>
    <p:sldId id="1605" r:id="rId12"/>
    <p:sldId id="1606" r:id="rId13"/>
    <p:sldId id="1607" r:id="rId14"/>
    <p:sldId id="1608" r:id="rId15"/>
    <p:sldId id="1647" r:id="rId16"/>
    <p:sldId id="1609" r:id="rId17"/>
    <p:sldId id="1610" r:id="rId18"/>
    <p:sldId id="1611" r:id="rId19"/>
    <p:sldId id="1612" r:id="rId20"/>
    <p:sldId id="1613" r:id="rId21"/>
    <p:sldId id="1614" r:id="rId22"/>
    <p:sldId id="1615" r:id="rId23"/>
    <p:sldId id="1616" r:id="rId24"/>
    <p:sldId id="1617" r:id="rId25"/>
    <p:sldId id="1618" r:id="rId26"/>
    <p:sldId id="1648" r:id="rId27"/>
    <p:sldId id="1619" r:id="rId28"/>
    <p:sldId id="1620" r:id="rId29"/>
    <p:sldId id="1621" r:id="rId30"/>
    <p:sldId id="1622" r:id="rId31"/>
    <p:sldId id="1623" r:id="rId32"/>
    <p:sldId id="1624" r:id="rId33"/>
    <p:sldId id="1625" r:id="rId34"/>
    <p:sldId id="1626" r:id="rId35"/>
    <p:sldId id="1627" r:id="rId36"/>
    <p:sldId id="1649" r:id="rId37"/>
    <p:sldId id="1628" r:id="rId38"/>
    <p:sldId id="1629" r:id="rId39"/>
    <p:sldId id="1630" r:id="rId40"/>
    <p:sldId id="1631" r:id="rId41"/>
    <p:sldId id="1632" r:id="rId42"/>
    <p:sldId id="1633" r:id="rId43"/>
    <p:sldId id="1634" r:id="rId44"/>
    <p:sldId id="1635" r:id="rId45"/>
    <p:sldId id="1650" r:id="rId46"/>
    <p:sldId id="1636" r:id="rId47"/>
    <p:sldId id="1637" r:id="rId48"/>
    <p:sldId id="1646" r:id="rId49"/>
    <p:sldId id="1638" r:id="rId50"/>
    <p:sldId id="1639" r:id="rId51"/>
    <p:sldId id="1640" r:id="rId52"/>
    <p:sldId id="1641" r:id="rId53"/>
    <p:sldId id="1642" r:id="rId54"/>
    <p:sldId id="1576" r:id="rId55"/>
    <p:sldId id="1652" r:id="rId56"/>
    <p:sldId id="1577" r:id="rId57"/>
    <p:sldId id="1578" r:id="rId58"/>
    <p:sldId id="1579" r:id="rId59"/>
    <p:sldId id="1580" r:id="rId60"/>
    <p:sldId id="1581" r:id="rId61"/>
    <p:sldId id="1582" r:id="rId62"/>
    <p:sldId id="1583" r:id="rId63"/>
    <p:sldId id="1584" r:id="rId64"/>
    <p:sldId id="1585" r:id="rId65"/>
    <p:sldId id="1586" r:id="rId66"/>
    <p:sldId id="1587" r:id="rId67"/>
    <p:sldId id="1588" r:id="rId68"/>
    <p:sldId id="1589" r:id="rId69"/>
    <p:sldId id="1590" r:id="rId70"/>
    <p:sldId id="1591" r:id="rId71"/>
    <p:sldId id="1592" r:id="rId72"/>
    <p:sldId id="1593" r:id="rId73"/>
    <p:sldId id="1594" r:id="rId74"/>
    <p:sldId id="1595" r:id="rId75"/>
    <p:sldId id="1596" r:id="rId76"/>
    <p:sldId id="1597" r:id="rId77"/>
    <p:sldId id="1598" r:id="rId78"/>
    <p:sldId id="1653" r:id="rId79"/>
    <p:sldId id="1654" r:id="rId80"/>
    <p:sldId id="1655" r:id="rId81"/>
    <p:sldId id="1656" r:id="rId82"/>
    <p:sldId id="1657" r:id="rId83"/>
    <p:sldId id="1658" r:id="rId84"/>
    <p:sldId id="1659" r:id="rId85"/>
    <p:sldId id="1660" r:id="rId86"/>
    <p:sldId id="1661" r:id="rId87"/>
    <p:sldId id="1662" r:id="rId88"/>
    <p:sldId id="1663" r:id="rId89"/>
    <p:sldId id="1664" r:id="rId90"/>
    <p:sldId id="1665" r:id="rId91"/>
    <p:sldId id="1666" r:id="rId92"/>
    <p:sldId id="1667" r:id="rId93"/>
    <p:sldId id="1668" r:id="rId94"/>
    <p:sldId id="1669" r:id="rId95"/>
    <p:sldId id="1670" r:id="rId96"/>
    <p:sldId id="1671" r:id="rId97"/>
    <p:sldId id="1672" r:id="rId98"/>
    <p:sldId id="1673" r:id="rId99"/>
    <p:sldId id="1674" r:id="rId100"/>
    <p:sldId id="1675" r:id="rId101"/>
    <p:sldId id="1676" r:id="rId102"/>
    <p:sldId id="1677" r:id="rId103"/>
    <p:sldId id="1678" r:id="rId104"/>
    <p:sldId id="1679" r:id="rId105"/>
    <p:sldId id="1680" r:id="rId106"/>
    <p:sldId id="1681" r:id="rId107"/>
    <p:sldId id="1682" r:id="rId108"/>
    <p:sldId id="1683" r:id="rId109"/>
    <p:sldId id="1684" r:id="rId110"/>
    <p:sldId id="1685" r:id="rId111"/>
    <p:sldId id="1686" r:id="rId112"/>
    <p:sldId id="1687" r:id="rId113"/>
    <p:sldId id="1688" r:id="rId114"/>
    <p:sldId id="1689" r:id="rId115"/>
    <p:sldId id="1690" r:id="rId116"/>
    <p:sldId id="1691" r:id="rId117"/>
    <p:sldId id="1692" r:id="rId118"/>
    <p:sldId id="1693" r:id="rId119"/>
    <p:sldId id="1694" r:id="rId120"/>
    <p:sldId id="1695" r:id="rId121"/>
    <p:sldId id="1696" r:id="rId122"/>
    <p:sldId id="1697" r:id="rId123"/>
    <p:sldId id="1698" r:id="rId124"/>
    <p:sldId id="1643" r:id="rId125"/>
    <p:sldId id="1644" r:id="rId126"/>
    <p:sldId id="1645" r:id="rId127"/>
    <p:sldId id="1699" r:id="rId128"/>
    <p:sldId id="1700" r:id="rId129"/>
    <p:sldId id="1701" r:id="rId130"/>
    <p:sldId id="1702" r:id="rId131"/>
    <p:sldId id="1703" r:id="rId132"/>
    <p:sldId id="1704" r:id="rId133"/>
    <p:sldId id="1705" r:id="rId134"/>
    <p:sldId id="1706" r:id="rId135"/>
    <p:sldId id="1707" r:id="rId136"/>
    <p:sldId id="1708" r:id="rId137"/>
    <p:sldId id="1709" r:id="rId138"/>
    <p:sldId id="1710" r:id="rId139"/>
    <p:sldId id="1711" r:id="rId140"/>
    <p:sldId id="1712" r:id="rId141"/>
    <p:sldId id="1713" r:id="rId142"/>
    <p:sldId id="1714" r:id="rId143"/>
    <p:sldId id="1715" r:id="rId144"/>
    <p:sldId id="1716" r:id="rId145"/>
    <p:sldId id="1717" r:id="rId146"/>
    <p:sldId id="1718" r:id="rId147"/>
    <p:sldId id="1719" r:id="rId148"/>
    <p:sldId id="1720" r:id="rId149"/>
    <p:sldId id="1721" r:id="rId150"/>
    <p:sldId id="1722" r:id="rId151"/>
    <p:sldId id="1723" r:id="rId152"/>
    <p:sldId id="1724" r:id="rId153"/>
    <p:sldId id="1725" r:id="rId154"/>
    <p:sldId id="1726" r:id="rId155"/>
    <p:sldId id="1727" r:id="rId156"/>
    <p:sldId id="1728" r:id="rId157"/>
    <p:sldId id="1729" r:id="rId158"/>
    <p:sldId id="1730" r:id="rId159"/>
    <p:sldId id="1731" r:id="rId160"/>
    <p:sldId id="1732" r:id="rId161"/>
    <p:sldId id="1733" r:id="rId162"/>
    <p:sldId id="1734" r:id="rId163"/>
    <p:sldId id="1735" r:id="rId164"/>
    <p:sldId id="1736" r:id="rId165"/>
    <p:sldId id="1737" r:id="rId166"/>
    <p:sldId id="1738" r:id="rId167"/>
    <p:sldId id="1739" r:id="rId168"/>
    <p:sldId id="1740" r:id="rId169"/>
    <p:sldId id="1741" r:id="rId170"/>
    <p:sldId id="1742" r:id="rId171"/>
    <p:sldId id="1743" r:id="rId172"/>
    <p:sldId id="1744" r:id="rId17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000000"/>
          </p15:clr>
        </p15:guide>
        <p15:guide id="8" orient="horz" pos="23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FF"/>
    <a:srgbClr val="FFFFB2"/>
    <a:srgbClr val="FF00FF"/>
    <a:srgbClr val="FFFFE5"/>
    <a:srgbClr val="FFFF80"/>
    <a:srgbClr val="CC0099"/>
    <a:srgbClr val="00FF00"/>
    <a:srgbClr val="FFCC00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C407D-81CE-4662-B45B-A2F20FB6515E}" v="122" dt="2021-02-23T20:52:0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42" autoAdjust="0"/>
    <p:restoredTop sz="96201" autoAdjust="0"/>
  </p:normalViewPr>
  <p:slideViewPr>
    <p:cSldViewPr snapToGrid="0">
      <p:cViewPr varScale="1">
        <p:scale>
          <a:sx n="106" d="100"/>
          <a:sy n="106" d="100"/>
        </p:scale>
        <p:origin x="1026" y="96"/>
      </p:cViewPr>
      <p:guideLst>
        <p:guide pos="7469"/>
        <p:guide orient="horz" pos="23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70"/>
    </p:cViewPr>
  </p:sorterViewPr>
  <p:notesViewPr>
    <p:cSldViewPr snapToGrid="0"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75" Type="http://schemas.openxmlformats.org/officeDocument/2006/relationships/handoutMaster" Target="handoutMasters/handoutMaster1.xml"/><Relationship Id="rId170" Type="http://schemas.openxmlformats.org/officeDocument/2006/relationships/slide" Target="slides/slide166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microsoft.com/office/2015/10/relationships/revisionInfo" Target="revisionInfo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presProps" Target="presProp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72" Type="http://schemas.openxmlformats.org/officeDocument/2006/relationships/slide" Target="slides/slide168.xml"/><Relationship Id="rId180" Type="http://schemas.microsoft.com/office/2016/11/relationships/changesInfo" Target="changesInfos/changesInfo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notesMaster" Target="notesMasters/notes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harf38@outlook.com" userId="2e4633ffe21470db" providerId="LiveId" clId="{4D6BCB79-B167-4C51-A4FE-6216D91CEFC5}"/>
    <pc:docChg chg="undo custSel addSld delSld modSld">
      <pc:chgData name="darharf38@outlook.com" userId="2e4633ffe21470db" providerId="LiveId" clId="{4D6BCB79-B167-4C51-A4FE-6216D91CEFC5}" dt="2020-12-10T07:09:40.878" v="409" actId="1037"/>
      <pc:docMkLst>
        <pc:docMk/>
      </pc:docMkLst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7940277" sldId="145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20972951" sldId="149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0229962" sldId="157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5925050" sldId="1578"/>
        </pc:sldMkLst>
      </pc:sldChg>
      <pc:sldChg chg="modSp mod modShow">
        <pc:chgData name="darharf38@outlook.com" userId="2e4633ffe21470db" providerId="LiveId" clId="{4D6BCB79-B167-4C51-A4FE-6216D91CEFC5}" dt="2020-12-08T10:47:53.410" v="401" actId="20577"/>
        <pc:sldMkLst>
          <pc:docMk/>
          <pc:sldMk cId="1747559092" sldId="1580"/>
        </pc:sldMkLst>
        <pc:spChg chg="mod">
          <ac:chgData name="darharf38@outlook.com" userId="2e4633ffe21470db" providerId="LiveId" clId="{4D6BCB79-B167-4C51-A4FE-6216D91CEFC5}" dt="2020-12-08T10:47:53.410" v="401" actId="20577"/>
          <ac:spMkLst>
            <pc:docMk/>
            <pc:sldMk cId="1747559092" sldId="1580"/>
            <ac:spMk id="6" creationId="{3B1150FF-CC94-4A5C-8416-D2F33F0023F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722727580" sldId="1581"/>
        </pc:sldMkLst>
        <pc:spChg chg="mod">
          <ac:chgData name="darharf38@outlook.com" userId="2e4633ffe21470db" providerId="LiveId" clId="{4D6BCB79-B167-4C51-A4FE-6216D91CEFC5}" dt="2020-12-08T07:22:28.803" v="53" actId="20577"/>
          <ac:spMkLst>
            <pc:docMk/>
            <pc:sldMk cId="1722727580" sldId="1581"/>
            <ac:spMk id="15" creationId="{768AF040-E828-4C0E-8AC2-81839761102A}"/>
          </ac:spMkLst>
        </pc:spChg>
        <pc:spChg chg="mod">
          <ac:chgData name="darharf38@outlook.com" userId="2e4633ffe21470db" providerId="LiveId" clId="{4D6BCB79-B167-4C51-A4FE-6216D91CEFC5}" dt="2020-12-08T07:17:27.336" v="38" actId="179"/>
          <ac:spMkLst>
            <pc:docMk/>
            <pc:sldMk cId="1722727580" sldId="1581"/>
            <ac:spMk id="34" creationId="{E27A4FCA-3245-4BD6-A393-9249DB7E752E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21148680" sldId="1582"/>
        </pc:sldMkLst>
      </pc:sldChg>
      <pc:sldChg chg="addSp delSp modSp mod addAnim delAnim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052434379" sldId="1583"/>
        </pc:sldMkLst>
        <pc:spChg chg="add del mod">
          <ac:chgData name="darharf38@outlook.com" userId="2e4633ffe21470db" providerId="LiveId" clId="{4D6BCB79-B167-4C51-A4FE-6216D91CEFC5}" dt="2020-12-08T07:49:26.953" v="271" actId="478"/>
          <ac:spMkLst>
            <pc:docMk/>
            <pc:sldMk cId="3052434379" sldId="1583"/>
            <ac:spMk id="8" creationId="{A3781AC8-5047-4677-97DB-DA30527ACB5B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0" creationId="{59179CED-7317-4DDE-BFF1-A0D70A6DE9E2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3" creationId="{E75088FE-EB53-4D75-8EE9-B528EE2B651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4039200837" sldId="1584"/>
        </pc:sldMkLst>
        <pc:spChg chg="mod">
          <ac:chgData name="darharf38@outlook.com" userId="2e4633ffe21470db" providerId="LiveId" clId="{4D6BCB79-B167-4C51-A4FE-6216D91CEFC5}" dt="2020-12-08T07:56:01.492" v="286" actId="553"/>
          <ac:spMkLst>
            <pc:docMk/>
            <pc:sldMk cId="4039200837" sldId="1584"/>
            <ac:spMk id="15" creationId="{1CD47252-B08B-4A42-91C7-D8868C159D2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6" creationId="{70BEA0E6-D0C9-44A6-A3EB-AF8A961567F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7" creationId="{68FAFA88-34C6-4291-BD10-DBB7C8D85C65}"/>
          </ac:spMkLst>
        </pc:spChg>
        <pc:spChg chg="mod">
          <ac:chgData name="darharf38@outlook.com" userId="2e4633ffe21470db" providerId="LiveId" clId="{4D6BCB79-B167-4C51-A4FE-6216D91CEFC5}" dt="2020-12-08T08:11:54.533" v="297" actId="14100"/>
          <ac:spMkLst>
            <pc:docMk/>
            <pc:sldMk cId="4039200837" sldId="1584"/>
            <ac:spMk id="18" creationId="{B57CDCB1-6E43-4A38-A5CE-E79420E0B414}"/>
          </ac:spMkLst>
        </pc:spChg>
        <pc:spChg chg="mod">
          <ac:chgData name="darharf38@outlook.com" userId="2e4633ffe21470db" providerId="LiveId" clId="{4D6BCB79-B167-4C51-A4FE-6216D91CEFC5}" dt="2020-12-08T08:12:32.672" v="298" actId="20578"/>
          <ac:spMkLst>
            <pc:docMk/>
            <pc:sldMk cId="4039200837" sldId="1584"/>
            <ac:spMk id="19" creationId="{AEAB7C2E-792C-4D45-8313-B1DC7C1AEA7F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690793853" sldId="1585"/>
        </pc:sldMkLst>
        <pc:spChg chg="mod">
          <ac:chgData name="darharf38@outlook.com" userId="2e4633ffe21470db" providerId="LiveId" clId="{4D6BCB79-B167-4C51-A4FE-6216D91CEFC5}" dt="2020-12-08T08:14:19.133" v="305" actId="14100"/>
          <ac:spMkLst>
            <pc:docMk/>
            <pc:sldMk cId="1690793853" sldId="1585"/>
            <ac:spMk id="13" creationId="{3EB87557-5961-4615-819D-80ADCF9662D1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8890065" sldId="1586"/>
        </pc:sldMkLst>
      </pc:sldChg>
      <pc:sldChg chg="modSp mod modShow">
        <pc:chgData name="darharf38@outlook.com" userId="2e4633ffe21470db" providerId="LiveId" clId="{4D6BCB79-B167-4C51-A4FE-6216D91CEFC5}" dt="2020-12-08T08:54:20.484" v="314" actId="20577"/>
        <pc:sldMkLst>
          <pc:docMk/>
          <pc:sldMk cId="1916624985" sldId="1587"/>
        </pc:sldMkLst>
        <pc:spChg chg="mod">
          <ac:chgData name="darharf38@outlook.com" userId="2e4633ffe21470db" providerId="LiveId" clId="{4D6BCB79-B167-4C51-A4FE-6216D91CEFC5}" dt="2020-12-08T08:54:20.484" v="314" actId="20577"/>
          <ac:spMkLst>
            <pc:docMk/>
            <pc:sldMk cId="1916624985" sldId="1587"/>
            <ac:spMk id="5" creationId="{38189B0F-1195-4027-A562-C2161DB377C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75034303" sldId="1588"/>
        </pc:sldMkLst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77957922" sldId="1589"/>
        </pc:sldMkLst>
        <pc:spChg chg="mod">
          <ac:chgData name="darharf38@outlook.com" userId="2e4633ffe21470db" providerId="LiveId" clId="{4D6BCB79-B167-4C51-A4FE-6216D91CEFC5}" dt="2020-12-08T07:45:37.506" v="243"/>
          <ac:spMkLst>
            <pc:docMk/>
            <pc:sldMk cId="177957922" sldId="1589"/>
            <ac:spMk id="10" creationId="{60897688-3662-49C6-A3EA-155AA33532AF}"/>
          </ac:spMkLst>
        </pc:spChg>
        <pc:spChg chg="mod">
          <ac:chgData name="darharf38@outlook.com" userId="2e4633ffe21470db" providerId="LiveId" clId="{4D6BCB79-B167-4C51-A4FE-6216D91CEFC5}" dt="2020-12-08T07:45:39.284" v="244"/>
          <ac:spMkLst>
            <pc:docMk/>
            <pc:sldMk cId="177957922" sldId="1589"/>
            <ac:spMk id="11" creationId="{B512B0A0-140D-4B51-A187-AFB09D5A89CA}"/>
          </ac:spMkLst>
        </pc:spChg>
        <pc:spChg chg="mod">
          <ac:chgData name="darharf38@outlook.com" userId="2e4633ffe21470db" providerId="LiveId" clId="{4D6BCB79-B167-4C51-A4FE-6216D91CEFC5}" dt="2020-12-08T07:45:41.237" v="245"/>
          <ac:spMkLst>
            <pc:docMk/>
            <pc:sldMk cId="177957922" sldId="1589"/>
            <ac:spMk id="12" creationId="{F3C113EF-A02A-4055-861B-A88196BD7E4F}"/>
          </ac:spMkLst>
        </pc:spChg>
        <pc:spChg chg="mod">
          <ac:chgData name="darharf38@outlook.com" userId="2e4633ffe21470db" providerId="LiveId" clId="{4D6BCB79-B167-4C51-A4FE-6216D91CEFC5}" dt="2020-12-08T07:45:46.439" v="246"/>
          <ac:spMkLst>
            <pc:docMk/>
            <pc:sldMk cId="177957922" sldId="1589"/>
            <ac:spMk id="13" creationId="{D7F7D8CF-798D-4781-866B-D00A30B64318}"/>
          </ac:spMkLst>
        </pc:spChg>
      </pc:sldChg>
      <pc:sldChg chg="modSp mod modAnim modShow">
        <pc:chgData name="darharf38@outlook.com" userId="2e4633ffe21470db" providerId="LiveId" clId="{4D6BCB79-B167-4C51-A4FE-6216D91CEFC5}" dt="2020-12-08T09:09:13.403" v="315"/>
        <pc:sldMkLst>
          <pc:docMk/>
          <pc:sldMk cId="2965149564" sldId="1591"/>
        </pc:sldMkLst>
        <pc:spChg chg="mod">
          <ac:chgData name="darharf38@outlook.com" userId="2e4633ffe21470db" providerId="LiveId" clId="{4D6BCB79-B167-4C51-A4FE-6216D91CEFC5}" dt="2020-12-08T07:45:24.798" v="241"/>
          <ac:spMkLst>
            <pc:docMk/>
            <pc:sldMk cId="2965149564" sldId="1591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26.721" v="242"/>
          <ac:spMkLst>
            <pc:docMk/>
            <pc:sldMk cId="2965149564" sldId="1591"/>
            <ac:spMk id="8" creationId="{6AF82601-4CD8-40BC-B414-9078B8E9BBEC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670518360" sldId="1592"/>
        </pc:sldMkLst>
        <pc:spChg chg="mod">
          <ac:chgData name="darharf38@outlook.com" userId="2e4633ffe21470db" providerId="LiveId" clId="{4D6BCB79-B167-4C51-A4FE-6216D91CEFC5}" dt="2020-12-08T07:45:12.497" v="237"/>
          <ac:spMkLst>
            <pc:docMk/>
            <pc:sldMk cId="670518360" sldId="1592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15.822" v="238"/>
          <ac:spMkLst>
            <pc:docMk/>
            <pc:sldMk cId="670518360" sldId="1592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08T07:45:17.718" v="239"/>
          <ac:spMkLst>
            <pc:docMk/>
            <pc:sldMk cId="670518360" sldId="1592"/>
            <ac:spMk id="10" creationId="{8F24D1E1-AF26-4E67-8A99-94C5EE8BDC9A}"/>
          </ac:spMkLst>
        </pc:spChg>
        <pc:spChg chg="mod">
          <ac:chgData name="darharf38@outlook.com" userId="2e4633ffe21470db" providerId="LiveId" clId="{4D6BCB79-B167-4C51-A4FE-6216D91CEFC5}" dt="2020-12-08T07:45:19.970" v="240"/>
          <ac:spMkLst>
            <pc:docMk/>
            <pc:sldMk cId="670518360" sldId="1592"/>
            <ac:spMk id="11" creationId="{3CE4BB9C-0E70-4F4D-9C8E-3FB161DB553C}"/>
          </ac:spMkLst>
        </pc:spChg>
      </pc:sldChg>
      <pc:sldChg chg="modSp mod modShow">
        <pc:chgData name="darharf38@outlook.com" userId="2e4633ffe21470db" providerId="LiveId" clId="{4D6BCB79-B167-4C51-A4FE-6216D91CEFC5}" dt="2020-12-10T06:13:53.521" v="407" actId="13926"/>
        <pc:sldMkLst>
          <pc:docMk/>
          <pc:sldMk cId="1388140100" sldId="1593"/>
        </pc:sldMkLst>
        <pc:spChg chg="mod">
          <ac:chgData name="darharf38@outlook.com" userId="2e4633ffe21470db" providerId="LiveId" clId="{4D6BCB79-B167-4C51-A4FE-6216D91CEFC5}" dt="2020-12-08T07:44:59.914" v="235"/>
          <ac:spMkLst>
            <pc:docMk/>
            <pc:sldMk cId="1388140100" sldId="1593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03.886" v="236"/>
          <ac:spMkLst>
            <pc:docMk/>
            <pc:sldMk cId="1388140100" sldId="1593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10T06:13:53.521" v="407" actId="13926"/>
          <ac:spMkLst>
            <pc:docMk/>
            <pc:sldMk cId="1388140100" sldId="1593"/>
            <ac:spMk id="13" creationId="{720CABF9-38EA-4500-B0AE-74893A9E1CE5}"/>
          </ac:spMkLst>
        </pc:spChg>
        <pc:spChg chg="mod">
          <ac:chgData name="darharf38@outlook.com" userId="2e4633ffe21470db" providerId="LiveId" clId="{4D6BCB79-B167-4C51-A4FE-6216D91CEFC5}" dt="2020-12-08T07:16:45.923" v="37" actId="1038"/>
          <ac:spMkLst>
            <pc:docMk/>
            <pc:sldMk cId="1388140100" sldId="1593"/>
            <ac:spMk id="14" creationId="{21E792E6-8D3A-4C08-9B31-96A131A9971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35847057" sldId="1594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356930196" sldId="1597"/>
        </pc:sldMkLst>
        <pc:spChg chg="mod">
          <ac:chgData name="darharf38@outlook.com" userId="2e4633ffe21470db" providerId="LiveId" clId="{4D6BCB79-B167-4C51-A4FE-6216D91CEFC5}" dt="2020-12-08T07:46:17.610" v="247"/>
          <ac:spMkLst>
            <pc:docMk/>
            <pc:sldMk cId="1356930196" sldId="1597"/>
            <ac:spMk id="7" creationId="{9043A41D-F9BF-4C13-AA9C-3C6FE0E6AB8E}"/>
          </ac:spMkLst>
        </pc:spChg>
        <pc:spChg chg="mod">
          <ac:chgData name="darharf38@outlook.com" userId="2e4633ffe21470db" providerId="LiveId" clId="{4D6BCB79-B167-4C51-A4FE-6216D91CEFC5}" dt="2020-12-08T07:46:19.764" v="248"/>
          <ac:spMkLst>
            <pc:docMk/>
            <pc:sldMk cId="1356930196" sldId="1597"/>
            <ac:spMk id="8" creationId="{D2628771-5DCD-443D-986F-CE1ACF088172}"/>
          </ac:spMkLst>
        </pc:spChg>
        <pc:spChg chg="mod">
          <ac:chgData name="darharf38@outlook.com" userId="2e4633ffe21470db" providerId="LiveId" clId="{4D6BCB79-B167-4C51-A4FE-6216D91CEFC5}" dt="2020-12-08T07:46:22.083" v="249"/>
          <ac:spMkLst>
            <pc:docMk/>
            <pc:sldMk cId="1356930196" sldId="1597"/>
            <ac:spMk id="13" creationId="{A315B56E-D63D-4170-B72D-DB65BDA2C85C}"/>
          </ac:spMkLst>
        </pc:spChg>
        <pc:spChg chg="mod">
          <ac:chgData name="darharf38@outlook.com" userId="2e4633ffe21470db" providerId="LiveId" clId="{4D6BCB79-B167-4C51-A4FE-6216D91CEFC5}" dt="2020-12-08T07:46:23.934" v="250"/>
          <ac:spMkLst>
            <pc:docMk/>
            <pc:sldMk cId="1356930196" sldId="1597"/>
            <ac:spMk id="14" creationId="{3BBA2DD6-E71E-42A6-A445-496C17573A3F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81967440" sldId="1598"/>
        </pc:sldMkLst>
      </pc:sldChg>
      <pc:sldChg chg="addSp delSp 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824984516" sldId="1637"/>
        </pc:sldMkLst>
        <pc:spChg chg="del mod">
          <ac:chgData name="darharf38@outlook.com" userId="2e4633ffe21470db" providerId="LiveId" clId="{4D6BCB79-B167-4C51-A4FE-6216D91CEFC5}" dt="2020-12-08T07:26:34.425" v="66" actId="478"/>
          <ac:spMkLst>
            <pc:docMk/>
            <pc:sldMk cId="824984516" sldId="1637"/>
            <ac:spMk id="5" creationId="{279FD7D6-8E23-4A6A-8A8D-8809B9A8972F}"/>
          </ac:spMkLst>
        </pc:spChg>
        <pc:spChg chg="add mod">
          <ac:chgData name="darharf38@outlook.com" userId="2e4633ffe21470db" providerId="LiveId" clId="{4D6BCB79-B167-4C51-A4FE-6216D91CEFC5}" dt="2020-12-08T07:26:38.244" v="67"/>
          <ac:spMkLst>
            <pc:docMk/>
            <pc:sldMk cId="824984516" sldId="1637"/>
            <ac:spMk id="22" creationId="{B17A5C50-A62F-4E7E-81E2-3902BB3758FD}"/>
          </ac:spMkLst>
        </pc:spChg>
        <pc:spChg chg="del mod">
          <ac:chgData name="darharf38@outlook.com" userId="2e4633ffe21470db" providerId="LiveId" clId="{4D6BCB79-B167-4C51-A4FE-6216D91CEFC5}" dt="2020-12-08T07:28:29.215" v="154" actId="478"/>
          <ac:spMkLst>
            <pc:docMk/>
            <pc:sldMk cId="824984516" sldId="1637"/>
            <ac:spMk id="23" creationId="{8AA89CB6-1C80-41C0-B0CB-F393981C42F1}"/>
          </ac:spMkLst>
        </pc:spChg>
        <pc:spChg chg="add mod">
          <ac:chgData name="darharf38@outlook.com" userId="2e4633ffe21470db" providerId="LiveId" clId="{4D6BCB79-B167-4C51-A4FE-6216D91CEFC5}" dt="2020-12-08T07:28:30.805" v="155"/>
          <ac:spMkLst>
            <pc:docMk/>
            <pc:sldMk cId="824984516" sldId="1637"/>
            <ac:spMk id="24" creationId="{B1D793E1-F8AA-49E2-84D7-0FB396EF12DE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499692675" sldId="1638"/>
        </pc:sldMkLst>
        <pc:spChg chg="mod">
          <ac:chgData name="darharf38@outlook.com" userId="2e4633ffe21470db" providerId="LiveId" clId="{4D6BCB79-B167-4C51-A4FE-6216D91CEFC5}" dt="2020-12-08T07:32:42.718" v="217" actId="20577"/>
          <ac:spMkLst>
            <pc:docMk/>
            <pc:sldMk cId="1499692675" sldId="1638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47633332" sldId="163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159205548" sldId="164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4054155" sldId="164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655058858" sldId="164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05526750" sldId="1643"/>
        </pc:sldMkLst>
      </pc:sldChg>
      <pc:sldChg chg="addSp delSp modSp mod addAnim delAnim modShow">
        <pc:chgData name="darharf38@outlook.com" userId="2e4633ffe21470db" providerId="LiveId" clId="{4D6BCB79-B167-4C51-A4FE-6216D91CEFC5}" dt="2020-12-08T08:46:20.922" v="312" actId="729"/>
        <pc:sldMkLst>
          <pc:docMk/>
          <pc:sldMk cId="3820770228" sldId="1644"/>
        </pc:sldMkLst>
        <pc:spChg chg="del">
          <ac:chgData name="darharf38@outlook.com" userId="2e4633ffe21470db" providerId="LiveId" clId="{4D6BCB79-B167-4C51-A4FE-6216D91CEFC5}" dt="2020-12-08T07:27:41.015" v="104" actId="478"/>
          <ac:spMkLst>
            <pc:docMk/>
            <pc:sldMk cId="3820770228" sldId="1644"/>
            <ac:spMk id="5" creationId="{279FD7D6-8E23-4A6A-8A8D-8809B9A8972F}"/>
          </ac:spMkLst>
        </pc:spChg>
        <pc:spChg chg="add mod ord">
          <ac:chgData name="darharf38@outlook.com" userId="2e4633ffe21470db" providerId="LiveId" clId="{4D6BCB79-B167-4C51-A4FE-6216D91CEFC5}" dt="2020-12-08T07:28:50.273" v="157" actId="167"/>
          <ac:spMkLst>
            <pc:docMk/>
            <pc:sldMk cId="3820770228" sldId="1644"/>
            <ac:spMk id="6" creationId="{C6034D81-53B6-4EE2-BDF9-420F10F8273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9" creationId="{946F2FE1-48F1-4781-A503-CCCD90FC4C3A}"/>
          </ac:spMkLst>
        </pc:spChg>
        <pc:spChg chg="add del mod">
          <ac:chgData name="darharf38@outlook.com" userId="2e4633ffe21470db" providerId="LiveId" clId="{4D6BCB79-B167-4C51-A4FE-6216D91CEFC5}" dt="2020-12-08T07:28:19.588" v="153" actId="1035"/>
          <ac:spMkLst>
            <pc:docMk/>
            <pc:sldMk cId="3820770228" sldId="1644"/>
            <ac:spMk id="22" creationId="{6709B279-173B-4195-BB0B-7B5C873D8D49}"/>
          </ac:spMkLst>
        </pc:spChg>
        <pc:spChg chg="mod">
          <ac:chgData name="darharf38@outlook.com" userId="2e4633ffe21470db" providerId="LiveId" clId="{4D6BCB79-B167-4C51-A4FE-6216D91CEFC5}" dt="2020-12-08T07:32:05.025" v="216" actId="20577"/>
          <ac:spMkLst>
            <pc:docMk/>
            <pc:sldMk cId="3820770228" sldId="1644"/>
            <ac:spMk id="24" creationId="{88F9E861-5860-440C-918A-87CBAB0A91E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25" creationId="{C87BDB87-F400-422E-A9D7-D96FF4122DCC}"/>
          </ac:spMkLst>
        </pc:spChg>
        <pc:spChg chg="add del mod">
          <ac:chgData name="darharf38@outlook.com" userId="2e4633ffe21470db" providerId="LiveId" clId="{4D6BCB79-B167-4C51-A4FE-6216D91CEFC5}" dt="2020-12-08T07:27:57.437" v="108"/>
          <ac:spMkLst>
            <pc:docMk/>
            <pc:sldMk cId="3820770228" sldId="1644"/>
            <ac:spMk id="38" creationId="{E966B200-7BD6-4FB1-B70F-8829B7D4E9C6}"/>
          </ac:spMkLst>
        </pc:spChg>
        <pc:cxnChg chg="mod">
          <ac:chgData name="darharf38@outlook.com" userId="2e4633ffe21470db" providerId="LiveId" clId="{4D6BCB79-B167-4C51-A4FE-6216D91CEFC5}" dt="2020-12-08T07:30:18.099" v="210" actId="14100"/>
          <ac:cxnSpMkLst>
            <pc:docMk/>
            <pc:sldMk cId="3820770228" sldId="1644"/>
            <ac:cxnSpMk id="23" creationId="{C21F5DCC-051E-4B3F-AC4F-FEECB832E4DF}"/>
          </ac:cxnSpMkLst>
        </pc:cxn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2543045668" sldId="1645"/>
        </pc:sldMkLst>
        <pc:spChg chg="mod">
          <ac:chgData name="darharf38@outlook.com" userId="2e4633ffe21470db" providerId="LiveId" clId="{4D6BCB79-B167-4C51-A4FE-6216D91CEFC5}" dt="2020-12-08T07:32:49.780" v="218" actId="20577"/>
          <ac:spMkLst>
            <pc:docMk/>
            <pc:sldMk cId="2543045668" sldId="1645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50859630" sldId="164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1714051" sldId="164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27700737" sldId="164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636980127" sldId="164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510040517" sldId="1650"/>
        </pc:sldMkLst>
      </pc:sldChg>
      <pc:sldChg chg="addSp delSp 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26487459" sldId="1651"/>
        </pc:sldMkLst>
        <pc:graphicFrameChg chg="del">
          <ac:chgData name="darharf38@outlook.com" userId="2e4633ffe21470db" providerId="LiveId" clId="{4D6BCB79-B167-4C51-A4FE-6216D91CEFC5}" dt="2020-12-08T08:45:41.113" v="308" actId="478"/>
          <ac:graphicFrameMkLst>
            <pc:docMk/>
            <pc:sldMk cId="126487459" sldId="1651"/>
            <ac:graphicFrameMk id="8" creationId="{21F9CF29-68CA-485F-9F8E-BF0160EE6756}"/>
          </ac:graphicFrameMkLst>
        </pc:graphicFrameChg>
        <pc:graphicFrameChg chg="add mod">
          <ac:chgData name="darharf38@outlook.com" userId="2e4633ffe21470db" providerId="LiveId" clId="{4D6BCB79-B167-4C51-A4FE-6216D91CEFC5}" dt="2020-12-08T08:45:42.205" v="309"/>
          <ac:graphicFrameMkLst>
            <pc:docMk/>
            <pc:sldMk cId="126487459" sldId="1651"/>
            <ac:graphicFrameMk id="23" creationId="{0C884964-07DF-429B-8C20-46C853C5FA20}"/>
          </ac:graphicFrameMkLst>
        </pc:graphicFrame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7560764" sldId="165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87018802" sldId="165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4051508" sldId="165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433788706" sldId="165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10454119" sldId="165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212594751" sldId="165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73167941" sldId="165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99586272" sldId="166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31920868" sldId="166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53443695" sldId="166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52322023" sldId="166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01680597" sldId="1664"/>
        </pc:sldMkLst>
      </pc:sldChg>
      <pc:sldChg chg="modSp mod modShow">
        <pc:chgData name="darharf38@outlook.com" userId="2e4633ffe21470db" providerId="LiveId" clId="{4D6BCB79-B167-4C51-A4FE-6216D91CEFC5}" dt="2020-12-08T09:49:08.128" v="318" actId="115"/>
        <pc:sldMkLst>
          <pc:docMk/>
          <pc:sldMk cId="3177417308" sldId="1665"/>
        </pc:sldMkLst>
        <pc:spChg chg="mod">
          <ac:chgData name="darharf38@outlook.com" userId="2e4633ffe21470db" providerId="LiveId" clId="{4D6BCB79-B167-4C51-A4FE-6216D91CEFC5}" dt="2020-12-08T09:49:08.128" v="318" actId="115"/>
          <ac:spMkLst>
            <pc:docMk/>
            <pc:sldMk cId="3177417308" sldId="1665"/>
            <ac:spMk id="5" creationId="{0DB6B4F7-4E6E-4F67-92EC-511FD0A161A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4064957284" sldId="166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52287334" sldId="166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31633168" sldId="166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7940461" sldId="166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58662033" sldId="167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51777997" sldId="1672"/>
        </pc:sldMkLst>
      </pc:sldChg>
      <pc:sldChg chg="addSp modSp mod modAnim modShow">
        <pc:chgData name="darharf38@outlook.com" userId="2e4633ffe21470db" providerId="LiveId" clId="{4D6BCB79-B167-4C51-A4FE-6216D91CEFC5}" dt="2020-12-08T09:54:11.120" v="399" actId="13926"/>
        <pc:sldMkLst>
          <pc:docMk/>
          <pc:sldMk cId="3278331537" sldId="1673"/>
        </pc:sldMkLst>
        <pc:spChg chg="mod">
          <ac:chgData name="darharf38@outlook.com" userId="2e4633ffe21470db" providerId="LiveId" clId="{4D6BCB79-B167-4C51-A4FE-6216D91CEFC5}" dt="2020-12-08T09:49:14.774" v="319" actId="115"/>
          <ac:spMkLst>
            <pc:docMk/>
            <pc:sldMk cId="3278331537" sldId="1673"/>
            <ac:spMk id="5" creationId="{0DB6B4F7-4E6E-4F67-92EC-511FD0A161AD}"/>
          </ac:spMkLst>
        </pc:spChg>
        <pc:spChg chg="add mod">
          <ac:chgData name="darharf38@outlook.com" userId="2e4633ffe21470db" providerId="LiveId" clId="{4D6BCB79-B167-4C51-A4FE-6216D91CEFC5}" dt="2020-12-08T09:53:00.887" v="392"/>
          <ac:spMkLst>
            <pc:docMk/>
            <pc:sldMk cId="3278331537" sldId="1673"/>
            <ac:spMk id="10" creationId="{505433CB-7BEB-4144-A253-F74FD43A46BE}"/>
          </ac:spMkLst>
        </pc:spChg>
        <pc:spChg chg="mod">
          <ac:chgData name="darharf38@outlook.com" userId="2e4633ffe21470db" providerId="LiveId" clId="{4D6BCB79-B167-4C51-A4FE-6216D91CEFC5}" dt="2020-12-08T09:54:11.120" v="399" actId="13926"/>
          <ac:spMkLst>
            <pc:docMk/>
            <pc:sldMk cId="3278331537" sldId="1673"/>
            <ac:spMk id="26" creationId="{8A713F14-FE40-48EB-B6D9-A3B06FEC5E5B}"/>
          </ac:spMkLst>
        </pc:spChg>
        <pc:spChg chg="mod">
          <ac:chgData name="darharf38@outlook.com" userId="2e4633ffe21470db" providerId="LiveId" clId="{4D6BCB79-B167-4C51-A4FE-6216D91CEFC5}" dt="2020-12-08T09:52:58.263" v="390"/>
          <ac:spMkLst>
            <pc:docMk/>
            <pc:sldMk cId="3278331537" sldId="1673"/>
            <ac:spMk id="29" creationId="{24CC2093-3B2A-4AA7-ABEF-B32F0B49A9A0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43454" sldId="167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667054314" sldId="167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7373251" sldId="167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60880275" sldId="167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68129487" sldId="1679"/>
        </pc:sldMkLst>
      </pc:sldChg>
      <pc:sldChg chg="modSp mod modShow">
        <pc:chgData name="darharf38@outlook.com" userId="2e4633ffe21470db" providerId="LiveId" clId="{4D6BCB79-B167-4C51-A4FE-6216D91CEFC5}" dt="2020-12-10T07:09:40.878" v="409" actId="1037"/>
        <pc:sldMkLst>
          <pc:docMk/>
          <pc:sldMk cId="33086459" sldId="1680"/>
        </pc:sldMkLst>
        <pc:spChg chg="mod">
          <ac:chgData name="darharf38@outlook.com" userId="2e4633ffe21470db" providerId="LiveId" clId="{4D6BCB79-B167-4C51-A4FE-6216D91CEFC5}" dt="2020-12-10T07:09:40.878" v="409" actId="1037"/>
          <ac:spMkLst>
            <pc:docMk/>
            <pc:sldMk cId="33086459" sldId="1680"/>
            <ac:spMk id="26" creationId="{CDEE1A2B-0C04-4BD4-9B4F-DF461CD03CD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602056" sldId="168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52245418" sldId="168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41653353" sldId="1685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407061295" sldId="1686"/>
        </pc:sldMkLst>
        <pc:spChg chg="mod">
          <ac:chgData name="darharf38@outlook.com" userId="2e4633ffe21470db" providerId="LiveId" clId="{4D6BCB79-B167-4C51-A4FE-6216D91CEFC5}" dt="2020-12-08T07:06:14.447" v="11"/>
          <ac:spMkLst>
            <pc:docMk/>
            <pc:sldMk cId="3407061295" sldId="1686"/>
            <ac:spMk id="21" creationId="{6DB2D1F8-8592-42D9-BD7D-C8F3DB2F2ACF}"/>
          </ac:spMkLst>
        </pc:spChg>
        <pc:spChg chg="mod">
          <ac:chgData name="darharf38@outlook.com" userId="2e4633ffe21470db" providerId="LiveId" clId="{4D6BCB79-B167-4C51-A4FE-6216D91CEFC5}" dt="2020-12-08T07:06:18.489" v="12"/>
          <ac:spMkLst>
            <pc:docMk/>
            <pc:sldMk cId="3407061295" sldId="1686"/>
            <ac:spMk id="22" creationId="{2E552461-E2E8-4227-8439-33D8A1D98E70}"/>
          </ac:spMkLst>
        </pc:spChg>
        <pc:spChg chg="mod">
          <ac:chgData name="darharf38@outlook.com" userId="2e4633ffe21470db" providerId="LiveId" clId="{4D6BCB79-B167-4C51-A4FE-6216D91CEFC5}" dt="2020-12-08T07:06:20.256" v="13"/>
          <ac:spMkLst>
            <pc:docMk/>
            <pc:sldMk cId="3407061295" sldId="1686"/>
            <ac:spMk id="23" creationId="{8078663E-BADF-4553-B460-E1C99A42506A}"/>
          </ac:spMkLst>
        </pc:spChg>
        <pc:spChg chg="mod">
          <ac:chgData name="darharf38@outlook.com" userId="2e4633ffe21470db" providerId="LiveId" clId="{4D6BCB79-B167-4C51-A4FE-6216D91CEFC5}" dt="2020-12-08T07:06:22.177" v="14"/>
          <ac:spMkLst>
            <pc:docMk/>
            <pc:sldMk cId="3407061295" sldId="1686"/>
            <ac:spMk id="24" creationId="{0F2B3B0D-DCB2-4165-B871-C264F8E23A12}"/>
          </ac:spMkLst>
        </pc:spChg>
        <pc:spChg chg="mod">
          <ac:chgData name="darharf38@outlook.com" userId="2e4633ffe21470db" providerId="LiveId" clId="{4D6BCB79-B167-4C51-A4FE-6216D91CEFC5}" dt="2020-12-08T06:57:50.060" v="4" actId="1038"/>
          <ac:spMkLst>
            <pc:docMk/>
            <pc:sldMk cId="3407061295" sldId="1686"/>
            <ac:spMk id="25" creationId="{8BB5A9CB-877D-4F07-AF15-FDFE1000D01F}"/>
          </ac:spMkLst>
        </pc:spChg>
        <pc:spChg chg="mod">
          <ac:chgData name="darharf38@outlook.com" userId="2e4633ffe21470db" providerId="LiveId" clId="{4D6BCB79-B167-4C51-A4FE-6216D91CEFC5}" dt="2020-12-08T06:57:59.321" v="5" actId="1038"/>
          <ac:spMkLst>
            <pc:docMk/>
            <pc:sldMk cId="3407061295" sldId="1686"/>
            <ac:spMk id="89" creationId="{ABD672BF-83E2-4F2C-B125-848277E2D436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35614384" sldId="1687"/>
        </pc:sldMkLst>
      </pc:sldChg>
      <pc:sldChg chg="addSp delSp modSp add del mod delAnim modAnim">
        <pc:chgData name="darharf38@outlook.com" userId="2e4633ffe21470db" providerId="LiveId" clId="{4D6BCB79-B167-4C51-A4FE-6216D91CEFC5}" dt="2020-12-08T09:54:04.622" v="398" actId="13926"/>
        <pc:sldMkLst>
          <pc:docMk/>
          <pc:sldMk cId="2731263018" sldId="1688"/>
        </pc:sldMkLst>
        <pc:spChg chg="add mod">
          <ac:chgData name="darharf38@outlook.com" userId="2e4633ffe21470db" providerId="LiveId" clId="{4D6BCB79-B167-4C51-A4FE-6216D91CEFC5}" dt="2020-12-08T09:54:04.622" v="39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1" creationId="{14F40643-5EED-4384-997E-75857688CAEC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2" creationId="{DDCD5A79-BE4D-4D60-B233-CE4495B7477E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6" creationId="{8A713F14-FE40-48EB-B6D9-A3B06FEC5E5B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9" creationId="{24CC2093-3B2A-4AA7-ABEF-B32F0B49A9A0}"/>
          </ac:spMkLst>
        </pc:spChg>
      </pc:sldChg>
    </pc:docChg>
  </pc:docChgLst>
  <pc:docChgLst>
    <pc:chgData name="darharf44@hotmail.com" userId="7b7cdfe456505515" providerId="LiveId" clId="{9A264208-7729-4210-86DC-E8137843EB86}"/>
    <pc:docChg chg="modSld">
      <pc:chgData name="darharf44@hotmail.com" userId="7b7cdfe456505515" providerId="LiveId" clId="{9A264208-7729-4210-86DC-E8137843EB86}" dt="2020-12-23T10:53:11.496" v="43"/>
      <pc:docMkLst>
        <pc:docMk/>
      </pc:docMkLst>
      <pc:sldChg chg="modSp">
        <pc:chgData name="darharf44@hotmail.com" userId="7b7cdfe456505515" providerId="LiveId" clId="{9A264208-7729-4210-86DC-E8137843EB86}" dt="2020-12-23T10:44:19.841" v="14"/>
        <pc:sldMkLst>
          <pc:docMk/>
          <pc:sldMk cId="100229962" sldId="1576"/>
        </pc:sldMkLst>
        <pc:spChg chg="mod">
          <ac:chgData name="darharf44@hotmail.com" userId="7b7cdfe456505515" providerId="LiveId" clId="{9A264208-7729-4210-86DC-E8137843EB86}" dt="2020-12-23T10:44:19.841" v="14"/>
          <ac:spMkLst>
            <pc:docMk/>
            <pc:sldMk cId="100229962" sldId="1576"/>
            <ac:spMk id="32" creationId="{757E2F44-9478-4D97-AD9E-611BEA21A663}"/>
          </ac:spMkLst>
        </pc:spChg>
        <pc:spChg chg="mod">
          <ac:chgData name="darharf44@hotmail.com" userId="7b7cdfe456505515" providerId="LiveId" clId="{9A264208-7729-4210-86DC-E8137843EB86}" dt="2020-12-23T10:43:06.474" v="10"/>
          <ac:spMkLst>
            <pc:docMk/>
            <pc:sldMk cId="100229962" sldId="1576"/>
            <ac:spMk id="37" creationId="{29249AF9-F0E9-4988-9927-2B4F27C1529C}"/>
          </ac:spMkLst>
        </pc:spChg>
        <pc:spChg chg="mod">
          <ac:chgData name="darharf44@hotmail.com" userId="7b7cdfe456505515" providerId="LiveId" clId="{9A264208-7729-4210-86DC-E8137843EB86}" dt="2020-12-23T10:43:35.103" v="11"/>
          <ac:spMkLst>
            <pc:docMk/>
            <pc:sldMk cId="100229962" sldId="1576"/>
            <ac:spMk id="39" creationId="{46544D40-D711-4847-8102-343B01F8EC3C}"/>
          </ac:spMkLst>
        </pc:spChg>
        <pc:spChg chg="mod">
          <ac:chgData name="darharf44@hotmail.com" userId="7b7cdfe456505515" providerId="LiveId" clId="{9A264208-7729-4210-86DC-E8137843EB86}" dt="2020-12-23T10:43:53.153" v="12"/>
          <ac:spMkLst>
            <pc:docMk/>
            <pc:sldMk cId="100229962" sldId="1576"/>
            <ac:spMk id="40" creationId="{29986CA2-9450-4B80-BF1D-078A2AFF5E64}"/>
          </ac:spMkLst>
        </pc:spChg>
        <pc:spChg chg="mod">
          <ac:chgData name="darharf44@hotmail.com" userId="7b7cdfe456505515" providerId="LiveId" clId="{9A264208-7729-4210-86DC-E8137843EB86}" dt="2020-12-23T10:43:59.899" v="13"/>
          <ac:spMkLst>
            <pc:docMk/>
            <pc:sldMk cId="100229962" sldId="1576"/>
            <ac:spMk id="41" creationId="{AED4ED90-1F08-4872-B6C0-BF8518E9C37B}"/>
          </ac:spMkLst>
        </pc:spChg>
        <pc:spChg chg="mod">
          <ac:chgData name="darharf44@hotmail.com" userId="7b7cdfe456505515" providerId="LiveId" clId="{9A264208-7729-4210-86DC-E8137843EB86}" dt="2020-12-23T10:42:11.927" v="9"/>
          <ac:spMkLst>
            <pc:docMk/>
            <pc:sldMk cId="100229962" sldId="1576"/>
            <ac:spMk id="44" creationId="{EC533A83-EC5A-4806-93D1-806F98576982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24984516" sldId="163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499692675" sldId="1638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47633332" sldId="1639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159205548" sldId="164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4054155" sldId="164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655058858" sldId="164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205526750" sldId="1643"/>
        </pc:sldMkLst>
      </pc:sldChg>
      <pc:sldChg chg="addSp modSp">
        <pc:chgData name="darharf44@hotmail.com" userId="7b7cdfe456505515" providerId="LiveId" clId="{9A264208-7729-4210-86DC-E8137843EB86}" dt="2020-12-23T10:52:22.689" v="16"/>
        <pc:sldMkLst>
          <pc:docMk/>
          <pc:sldMk cId="3820770228" sldId="1644"/>
        </pc:sldMkLst>
        <pc:spChg chg="add mod">
          <ac:chgData name="darharf44@hotmail.com" userId="7b7cdfe456505515" providerId="LiveId" clId="{9A264208-7729-4210-86DC-E8137843EB86}" dt="2020-12-23T10:52:22.689" v="16"/>
          <ac:spMkLst>
            <pc:docMk/>
            <pc:sldMk cId="3820770228" sldId="1644"/>
            <ac:spMk id="38" creationId="{9CA65C0E-E4CC-4C0D-8624-F68A650B8956}"/>
          </ac:spMkLst>
        </pc:spChg>
      </pc:sldChg>
      <pc:sldChg chg="addSp modSp">
        <pc:chgData name="darharf44@hotmail.com" userId="7b7cdfe456505515" providerId="LiveId" clId="{9A264208-7729-4210-86DC-E8137843EB86}" dt="2020-12-23T10:52:26.911" v="17"/>
        <pc:sldMkLst>
          <pc:docMk/>
          <pc:sldMk cId="2543045668" sldId="1645"/>
        </pc:sldMkLst>
        <pc:spChg chg="add mod">
          <ac:chgData name="darharf44@hotmail.com" userId="7b7cdfe456505515" providerId="LiveId" clId="{9A264208-7729-4210-86DC-E8137843EB86}" dt="2020-12-23T10:52:26.911" v="17"/>
          <ac:spMkLst>
            <pc:docMk/>
            <pc:sldMk cId="2543045668" sldId="1645"/>
            <ac:spMk id="36" creationId="{88D3F74E-A7DB-4FB7-BA72-DBBBF962B6E6}"/>
          </ac:spMkLst>
        </pc:spChg>
      </pc:sldChg>
      <pc:sldChg chg="addSp modSp">
        <pc:chgData name="darharf44@hotmail.com" userId="7b7cdfe456505515" providerId="LiveId" clId="{9A264208-7729-4210-86DC-E8137843EB86}" dt="2020-12-23T10:52:28.937" v="18"/>
        <pc:sldMkLst>
          <pc:docMk/>
          <pc:sldMk cId="1250859630" sldId="1646"/>
        </pc:sldMkLst>
        <pc:spChg chg="add mod">
          <ac:chgData name="darharf44@hotmail.com" userId="7b7cdfe456505515" providerId="LiveId" clId="{9A264208-7729-4210-86DC-E8137843EB86}" dt="2020-12-23T10:52:28.937" v="18"/>
          <ac:spMkLst>
            <pc:docMk/>
            <pc:sldMk cId="1250859630" sldId="1646"/>
            <ac:spMk id="38" creationId="{84BE83FF-3F01-40C6-9756-F54DAA69D728}"/>
          </ac:spMkLst>
        </pc:spChg>
      </pc:sldChg>
      <pc:sldChg chg="addSp modSp">
        <pc:chgData name="darharf44@hotmail.com" userId="7b7cdfe456505515" providerId="LiveId" clId="{9A264208-7729-4210-86DC-E8137843EB86}" dt="2020-12-23T10:52:29.693" v="19"/>
        <pc:sldMkLst>
          <pc:docMk/>
          <pc:sldMk cId="751714051" sldId="1647"/>
        </pc:sldMkLst>
        <pc:spChg chg="add mod">
          <ac:chgData name="darharf44@hotmail.com" userId="7b7cdfe456505515" providerId="LiveId" clId="{9A264208-7729-4210-86DC-E8137843EB86}" dt="2020-12-23T10:52:29.693" v="19"/>
          <ac:spMkLst>
            <pc:docMk/>
            <pc:sldMk cId="751714051" sldId="1647"/>
            <ac:spMk id="40" creationId="{ECE68E7D-E492-4D87-A600-10B9D27F121B}"/>
          </ac:spMkLst>
        </pc:spChg>
      </pc:sldChg>
      <pc:sldChg chg="addSp modSp">
        <pc:chgData name="darharf44@hotmail.com" userId="7b7cdfe456505515" providerId="LiveId" clId="{9A264208-7729-4210-86DC-E8137843EB86}" dt="2020-12-23T10:52:31.382" v="20"/>
        <pc:sldMkLst>
          <pc:docMk/>
          <pc:sldMk cId="827700737" sldId="1648"/>
        </pc:sldMkLst>
        <pc:spChg chg="add mod">
          <ac:chgData name="darharf44@hotmail.com" userId="7b7cdfe456505515" providerId="LiveId" clId="{9A264208-7729-4210-86DC-E8137843EB86}" dt="2020-12-23T10:52:31.382" v="20"/>
          <ac:spMkLst>
            <pc:docMk/>
            <pc:sldMk cId="827700737" sldId="1648"/>
            <ac:spMk id="12" creationId="{EDC86B04-F8CA-460D-931A-2448A3C96EFB}"/>
          </ac:spMkLst>
        </pc:spChg>
      </pc:sldChg>
      <pc:sldChg chg="addSp modSp">
        <pc:chgData name="darharf44@hotmail.com" userId="7b7cdfe456505515" providerId="LiveId" clId="{9A264208-7729-4210-86DC-E8137843EB86}" dt="2020-12-23T10:52:32.548" v="21"/>
        <pc:sldMkLst>
          <pc:docMk/>
          <pc:sldMk cId="1636980127" sldId="1649"/>
        </pc:sldMkLst>
        <pc:spChg chg="add mod">
          <ac:chgData name="darharf44@hotmail.com" userId="7b7cdfe456505515" providerId="LiveId" clId="{9A264208-7729-4210-86DC-E8137843EB86}" dt="2020-12-23T10:52:32.548" v="21"/>
          <ac:spMkLst>
            <pc:docMk/>
            <pc:sldMk cId="1636980127" sldId="1649"/>
            <ac:spMk id="41" creationId="{4E38717D-F430-411C-ADA7-8EDCC88E070A}"/>
          </ac:spMkLst>
        </pc:spChg>
      </pc:sldChg>
      <pc:sldChg chg="addSp modSp">
        <pc:chgData name="darharf44@hotmail.com" userId="7b7cdfe456505515" providerId="LiveId" clId="{9A264208-7729-4210-86DC-E8137843EB86}" dt="2020-12-23T10:52:34.005" v="22"/>
        <pc:sldMkLst>
          <pc:docMk/>
          <pc:sldMk cId="1510040517" sldId="1650"/>
        </pc:sldMkLst>
        <pc:spChg chg="add mod">
          <ac:chgData name="darharf44@hotmail.com" userId="7b7cdfe456505515" providerId="LiveId" clId="{9A264208-7729-4210-86DC-E8137843EB86}" dt="2020-12-23T10:52:34.005" v="22"/>
          <ac:spMkLst>
            <pc:docMk/>
            <pc:sldMk cId="1510040517" sldId="1650"/>
            <ac:spMk id="9" creationId="{973AD326-E360-4AD5-969F-8E1F5EF86E94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2:42.070" v="28"/>
        <pc:sldMkLst>
          <pc:docMk/>
          <pc:sldMk cId="126487459" sldId="1651"/>
        </pc:sldMkLst>
        <pc:spChg chg="mod">
          <ac:chgData name="darharf44@hotmail.com" userId="7b7cdfe456505515" providerId="LiveId" clId="{9A264208-7729-4210-86DC-E8137843EB86}" dt="2020-12-23T10:34:41.387" v="6"/>
          <ac:spMkLst>
            <pc:docMk/>
            <pc:sldMk cId="126487459" sldId="1651"/>
            <ac:spMk id="5" creationId="{786D2650-AD16-44A2-B2ED-8221FE6CFEAC}"/>
          </ac:spMkLst>
        </pc:spChg>
        <pc:spChg chg="add del mod">
          <ac:chgData name="darharf44@hotmail.com" userId="7b7cdfe456505515" providerId="LiveId" clId="{9A264208-7729-4210-86DC-E8137843EB86}" dt="2020-12-23T10:52:42.070" v="28"/>
          <ac:spMkLst>
            <pc:docMk/>
            <pc:sldMk cId="126487459" sldId="1651"/>
            <ac:spMk id="40" creationId="{5F5014AD-28FA-48D3-BFC1-F7B6546FB12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437560764" sldId="1652"/>
        </pc:sldMkLst>
      </pc:sldChg>
      <pc:sldChg chg="addSp modSp">
        <pc:chgData name="darharf44@hotmail.com" userId="7b7cdfe456505515" providerId="LiveId" clId="{9A264208-7729-4210-86DC-E8137843EB86}" dt="2020-12-23T10:52:36.488" v="23"/>
        <pc:sldMkLst>
          <pc:docMk/>
          <pc:sldMk cId="1087018802" sldId="1654"/>
        </pc:sldMkLst>
        <pc:spChg chg="add mod">
          <ac:chgData name="darharf44@hotmail.com" userId="7b7cdfe456505515" providerId="LiveId" clId="{9A264208-7729-4210-86DC-E8137843EB86}" dt="2020-12-23T10:52:36.488" v="23"/>
          <ac:spMkLst>
            <pc:docMk/>
            <pc:sldMk cId="1087018802" sldId="1654"/>
            <ac:spMk id="34" creationId="{909B0C19-14D0-45CC-B323-FCC52A4F9C86}"/>
          </ac:spMkLst>
        </pc:spChg>
      </pc:sldChg>
      <pc:sldChg chg="addSp modSp">
        <pc:chgData name="darharf44@hotmail.com" userId="7b7cdfe456505515" providerId="LiveId" clId="{9A264208-7729-4210-86DC-E8137843EB86}" dt="2020-12-23T10:52:37.144" v="24"/>
        <pc:sldMkLst>
          <pc:docMk/>
          <pc:sldMk cId="3254051508" sldId="1655"/>
        </pc:sldMkLst>
        <pc:spChg chg="add mod">
          <ac:chgData name="darharf44@hotmail.com" userId="7b7cdfe456505515" providerId="LiveId" clId="{9A264208-7729-4210-86DC-E8137843EB86}" dt="2020-12-23T10:52:37.144" v="24"/>
          <ac:spMkLst>
            <pc:docMk/>
            <pc:sldMk cId="3254051508" sldId="1655"/>
            <ac:spMk id="38" creationId="{2E245E12-FCE3-4DF4-911C-67D4F40B96B8}"/>
          </ac:spMkLst>
        </pc:spChg>
      </pc:sldChg>
      <pc:sldChg chg="addSp modSp">
        <pc:chgData name="darharf44@hotmail.com" userId="7b7cdfe456505515" providerId="LiveId" clId="{9A264208-7729-4210-86DC-E8137843EB86}" dt="2020-12-23T10:52:38.400" v="25"/>
        <pc:sldMkLst>
          <pc:docMk/>
          <pc:sldMk cId="3433788706" sldId="1656"/>
        </pc:sldMkLst>
        <pc:spChg chg="add mod">
          <ac:chgData name="darharf44@hotmail.com" userId="7b7cdfe456505515" providerId="LiveId" clId="{9A264208-7729-4210-86DC-E8137843EB86}" dt="2020-12-23T10:52:38.400" v="25"/>
          <ac:spMkLst>
            <pc:docMk/>
            <pc:sldMk cId="3433788706" sldId="1656"/>
            <ac:spMk id="48" creationId="{3A62E982-4B3D-4C75-A18A-EA99F736E137}"/>
          </ac:spMkLst>
        </pc:spChg>
      </pc:sldChg>
      <pc:sldChg chg="addSp modSp">
        <pc:chgData name="darharf44@hotmail.com" userId="7b7cdfe456505515" providerId="LiveId" clId="{9A264208-7729-4210-86DC-E8137843EB86}" dt="2020-12-23T10:52:44.925" v="29"/>
        <pc:sldMkLst>
          <pc:docMk/>
          <pc:sldMk cId="3210454119" sldId="1657"/>
        </pc:sldMkLst>
        <pc:spChg chg="add mod">
          <ac:chgData name="darharf44@hotmail.com" userId="7b7cdfe456505515" providerId="LiveId" clId="{9A264208-7729-4210-86DC-E8137843EB86}" dt="2020-12-23T10:52:44.925" v="29"/>
          <ac:spMkLst>
            <pc:docMk/>
            <pc:sldMk cId="3210454119" sldId="1657"/>
            <ac:spMk id="7" creationId="{983D89C3-9A0E-4417-8DEE-717EDAC95D0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212594751" sldId="1658"/>
        </pc:sldMkLst>
      </pc:sldChg>
      <pc:sldChg chg="addSp modSp">
        <pc:chgData name="darharf44@hotmail.com" userId="7b7cdfe456505515" providerId="LiveId" clId="{9A264208-7729-4210-86DC-E8137843EB86}" dt="2020-12-23T10:52:49.438" v="32"/>
        <pc:sldMkLst>
          <pc:docMk/>
          <pc:sldMk cId="1373167941" sldId="1659"/>
        </pc:sldMkLst>
        <pc:spChg chg="add mod">
          <ac:chgData name="darharf44@hotmail.com" userId="7b7cdfe456505515" providerId="LiveId" clId="{9A264208-7729-4210-86DC-E8137843EB86}" dt="2020-12-23T10:52:49.438" v="32"/>
          <ac:spMkLst>
            <pc:docMk/>
            <pc:sldMk cId="1373167941" sldId="1659"/>
            <ac:spMk id="17" creationId="{62D320F2-5E7A-415F-B1A9-FE4E0020F5FD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799586272" sldId="166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31920868" sldId="166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53443695" sldId="166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352322023" sldId="1663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01680597" sldId="1664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177417308" sldId="1665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4064957284" sldId="1666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52287334" sldId="1667"/>
        </pc:sldMkLst>
      </pc:sldChg>
      <pc:sldChg chg="addSp modSp">
        <pc:chgData name="darharf44@hotmail.com" userId="7b7cdfe456505515" providerId="LiveId" clId="{9A264208-7729-4210-86DC-E8137843EB86}" dt="2020-12-23T10:52:51.845" v="33"/>
        <pc:sldMkLst>
          <pc:docMk/>
          <pc:sldMk cId="2831633168" sldId="1668"/>
        </pc:sldMkLst>
        <pc:spChg chg="add mod">
          <ac:chgData name="darharf44@hotmail.com" userId="7b7cdfe456505515" providerId="LiveId" clId="{9A264208-7729-4210-86DC-E8137843EB86}" dt="2020-12-23T10:52:51.845" v="33"/>
          <ac:spMkLst>
            <pc:docMk/>
            <pc:sldMk cId="2831633168" sldId="1668"/>
            <ac:spMk id="12" creationId="{7657BC7A-1F8D-47D4-88D6-BCDA3AB5F94B}"/>
          </ac:spMkLst>
        </pc:spChg>
      </pc:sldChg>
      <pc:sldChg chg="addSp modSp">
        <pc:chgData name="darharf44@hotmail.com" userId="7b7cdfe456505515" providerId="LiveId" clId="{9A264208-7729-4210-86DC-E8137843EB86}" dt="2020-12-23T10:52:52.995" v="34"/>
        <pc:sldMkLst>
          <pc:docMk/>
          <pc:sldMk cId="87940461" sldId="1669"/>
        </pc:sldMkLst>
        <pc:spChg chg="add mod">
          <ac:chgData name="darharf44@hotmail.com" userId="7b7cdfe456505515" providerId="LiveId" clId="{9A264208-7729-4210-86DC-E8137843EB86}" dt="2020-12-23T10:52:52.995" v="34"/>
          <ac:spMkLst>
            <pc:docMk/>
            <pc:sldMk cId="87940461" sldId="1669"/>
            <ac:spMk id="12" creationId="{FBBF2B4A-75FD-49B9-8A7A-F6517906B257}"/>
          </ac:spMkLst>
        </pc:spChg>
      </pc:sldChg>
      <pc:sldChg chg="addSp modSp">
        <pc:chgData name="darharf44@hotmail.com" userId="7b7cdfe456505515" providerId="LiveId" clId="{9A264208-7729-4210-86DC-E8137843EB86}" dt="2020-12-23T10:52:54.315" v="35"/>
        <pc:sldMkLst>
          <pc:docMk/>
          <pc:sldMk cId="2558662033" sldId="1670"/>
        </pc:sldMkLst>
        <pc:spChg chg="add mod">
          <ac:chgData name="darharf44@hotmail.com" userId="7b7cdfe456505515" providerId="LiveId" clId="{9A264208-7729-4210-86DC-E8137843EB86}" dt="2020-12-23T10:52:54.315" v="35"/>
          <ac:spMkLst>
            <pc:docMk/>
            <pc:sldMk cId="2558662033" sldId="1670"/>
            <ac:spMk id="12" creationId="{2DB654F8-BA44-4D59-A0ED-97D69B9D7E7F}"/>
          </ac:spMkLst>
        </pc:spChg>
      </pc:sldChg>
      <pc:sldChg chg="addSp modSp">
        <pc:chgData name="darharf44@hotmail.com" userId="7b7cdfe456505515" providerId="LiveId" clId="{9A264208-7729-4210-86DC-E8137843EB86}" dt="2020-12-23T10:52:56.743" v="37"/>
        <pc:sldMkLst>
          <pc:docMk/>
          <pc:sldMk cId="351777997" sldId="1672"/>
        </pc:sldMkLst>
        <pc:spChg chg="add mod">
          <ac:chgData name="darharf44@hotmail.com" userId="7b7cdfe456505515" providerId="LiveId" clId="{9A264208-7729-4210-86DC-E8137843EB86}" dt="2020-12-23T10:52:56.743" v="37"/>
          <ac:spMkLst>
            <pc:docMk/>
            <pc:sldMk cId="351777997" sldId="1672"/>
            <ac:spMk id="12" creationId="{D3F53ACF-B1FF-4F6F-9929-60F979AF8647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3:01.132" v="39"/>
        <pc:sldMkLst>
          <pc:docMk/>
          <pc:sldMk cId="3278331537" sldId="1673"/>
        </pc:sldMkLst>
        <pc:spChg chg="add del mod">
          <ac:chgData name="darharf44@hotmail.com" userId="7b7cdfe456505515" providerId="LiveId" clId="{9A264208-7729-4210-86DC-E8137843EB86}" dt="2020-12-23T10:53:01.132" v="39"/>
          <ac:spMkLst>
            <pc:docMk/>
            <pc:sldMk cId="3278331537" sldId="1673"/>
            <ac:spMk id="10" creationId="{70EA8283-81FC-4D29-8061-2ED82445C026}"/>
          </ac:spMkLst>
        </pc:spChg>
      </pc:sldChg>
      <pc:sldChg chg="addSp modSp">
        <pc:chgData name="darharf44@hotmail.com" userId="7b7cdfe456505515" providerId="LiveId" clId="{9A264208-7729-4210-86DC-E8137843EB86}" dt="2020-12-23T10:53:05.903" v="41"/>
        <pc:sldMkLst>
          <pc:docMk/>
          <pc:sldMk cId="304343454" sldId="1674"/>
        </pc:sldMkLst>
        <pc:spChg chg="add mod">
          <ac:chgData name="darharf44@hotmail.com" userId="7b7cdfe456505515" providerId="LiveId" clId="{9A264208-7729-4210-86DC-E8137843EB86}" dt="2020-12-23T10:53:05.903" v="41"/>
          <ac:spMkLst>
            <pc:docMk/>
            <pc:sldMk cId="304343454" sldId="1674"/>
            <ac:spMk id="12" creationId="{240D6E51-E290-434A-AEBC-AE1B08C76BE8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7373251" sldId="167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260880275" sldId="1678"/>
        </pc:sldMkLst>
      </pc:sldChg>
      <pc:sldChg chg="addSp modSp">
        <pc:chgData name="darharf44@hotmail.com" userId="7b7cdfe456505515" providerId="LiveId" clId="{9A264208-7729-4210-86DC-E8137843EB86}" dt="2020-12-23T10:53:08.727" v="42"/>
        <pc:sldMkLst>
          <pc:docMk/>
          <pc:sldMk cId="2368129487" sldId="1679"/>
        </pc:sldMkLst>
        <pc:spChg chg="add mod">
          <ac:chgData name="darharf44@hotmail.com" userId="7b7cdfe456505515" providerId="LiveId" clId="{9A264208-7729-4210-86DC-E8137843EB86}" dt="2020-12-23T10:53:08.727" v="42"/>
          <ac:spMkLst>
            <pc:docMk/>
            <pc:sldMk cId="2368129487" sldId="1679"/>
            <ac:spMk id="9" creationId="{27F45D8F-7B43-45DF-987F-B9C22093C219}"/>
          </ac:spMkLst>
        </pc:spChg>
      </pc:sldChg>
      <pc:sldChg chg="addSp modSp">
        <pc:chgData name="darharf44@hotmail.com" userId="7b7cdfe456505515" providerId="LiveId" clId="{9A264208-7729-4210-86DC-E8137843EB86}" dt="2020-12-23T10:53:11.496" v="43"/>
        <pc:sldMkLst>
          <pc:docMk/>
          <pc:sldMk cId="33086459" sldId="1680"/>
        </pc:sldMkLst>
        <pc:spChg chg="add mod">
          <ac:chgData name="darharf44@hotmail.com" userId="7b7cdfe456505515" providerId="LiveId" clId="{9A264208-7729-4210-86DC-E8137843EB86}" dt="2020-12-23T10:53:11.496" v="43"/>
          <ac:spMkLst>
            <pc:docMk/>
            <pc:sldMk cId="33086459" sldId="1680"/>
            <ac:spMk id="10" creationId="{33B4BEAC-A6E2-4193-8705-A8705E38B49E}"/>
          </ac:spMkLst>
        </pc:spChg>
      </pc:sldChg>
      <pc:sldChg chg="addSp modSp">
        <pc:chgData name="darharf44@hotmail.com" userId="7b7cdfe456505515" providerId="LiveId" clId="{9A264208-7729-4210-86DC-E8137843EB86}" dt="2020-12-23T10:52:46.947" v="31"/>
        <pc:sldMkLst>
          <pc:docMk/>
          <pc:sldMk cId="3043602056" sldId="1681"/>
        </pc:sldMkLst>
        <pc:spChg chg="add mod">
          <ac:chgData name="darharf44@hotmail.com" userId="7b7cdfe456505515" providerId="LiveId" clId="{9A264208-7729-4210-86DC-E8137843EB86}" dt="2020-12-23T10:52:46.947" v="31"/>
          <ac:spMkLst>
            <pc:docMk/>
            <pc:sldMk cId="3043602056" sldId="1681"/>
            <ac:spMk id="18" creationId="{0B7A4F64-14A6-4241-BA55-279D0226B665}"/>
          </ac:spMkLst>
        </pc:spChg>
      </pc:sldChg>
      <pc:sldChg chg="addSp modSp">
        <pc:chgData name="darharf44@hotmail.com" userId="7b7cdfe456505515" providerId="LiveId" clId="{9A264208-7729-4210-86DC-E8137843EB86}" dt="2020-12-23T10:52:46.130" v="30"/>
        <pc:sldMkLst>
          <pc:docMk/>
          <pc:sldMk cId="2852245418" sldId="1683"/>
        </pc:sldMkLst>
        <pc:spChg chg="add mod">
          <ac:chgData name="darharf44@hotmail.com" userId="7b7cdfe456505515" providerId="LiveId" clId="{9A264208-7729-4210-86DC-E8137843EB86}" dt="2020-12-23T10:52:46.130" v="30"/>
          <ac:spMkLst>
            <pc:docMk/>
            <pc:sldMk cId="2852245418" sldId="1683"/>
            <ac:spMk id="23" creationId="{AF98B7A8-C033-4AF7-BDCE-F154A4AB3CA5}"/>
          </ac:spMkLst>
        </pc:spChg>
      </pc:sldChg>
      <pc:sldChg chg="addSp modSp">
        <pc:chgData name="darharf44@hotmail.com" userId="7b7cdfe456505515" providerId="LiveId" clId="{9A264208-7729-4210-86DC-E8137843EB86}" dt="2020-12-23T10:52:55.540" v="36"/>
        <pc:sldMkLst>
          <pc:docMk/>
          <pc:sldMk cId="1741653353" sldId="1685"/>
        </pc:sldMkLst>
        <pc:spChg chg="add mod">
          <ac:chgData name="darharf44@hotmail.com" userId="7b7cdfe456505515" providerId="LiveId" clId="{9A264208-7729-4210-86DC-E8137843EB86}" dt="2020-12-23T10:52:55.540" v="36"/>
          <ac:spMkLst>
            <pc:docMk/>
            <pc:sldMk cId="1741653353" sldId="1685"/>
            <ac:spMk id="22" creationId="{AA501CBA-40D6-49A6-B74A-BDBFD2BB4E0D}"/>
          </ac:spMkLst>
        </pc:spChg>
      </pc:sldChg>
      <pc:sldChg chg="modSp">
        <pc:chgData name="darharf44@hotmail.com" userId="7b7cdfe456505515" providerId="LiveId" clId="{9A264208-7729-4210-86DC-E8137843EB86}" dt="2020-12-23T08:44:52.397" v="5" actId="20577"/>
        <pc:sldMkLst>
          <pc:docMk/>
          <pc:sldMk cId="3407061295" sldId="1686"/>
        </pc:sldMkLst>
        <pc:spChg chg="mod">
          <ac:chgData name="darharf44@hotmail.com" userId="7b7cdfe456505515" providerId="LiveId" clId="{9A264208-7729-4210-86DC-E8137843EB86}" dt="2020-12-23T08:44:52.397" v="5" actId="20577"/>
          <ac:spMkLst>
            <pc:docMk/>
            <pc:sldMk cId="3407061295" sldId="1686"/>
            <ac:spMk id="24" creationId="{0F2B3B0D-DCB2-4165-B871-C264F8E23A12}"/>
          </ac:spMkLst>
        </pc:spChg>
      </pc:sldChg>
      <pc:sldChg chg="addSp modSp">
        <pc:chgData name="darharf44@hotmail.com" userId="7b7cdfe456505515" providerId="LiveId" clId="{9A264208-7729-4210-86DC-E8137843EB86}" dt="2020-12-23T10:52:39.095" v="26"/>
        <pc:sldMkLst>
          <pc:docMk/>
          <pc:sldMk cId="1335614384" sldId="1687"/>
        </pc:sldMkLst>
        <pc:spChg chg="add mod">
          <ac:chgData name="darharf44@hotmail.com" userId="7b7cdfe456505515" providerId="LiveId" clId="{9A264208-7729-4210-86DC-E8137843EB86}" dt="2020-12-23T10:52:39.095" v="26"/>
          <ac:spMkLst>
            <pc:docMk/>
            <pc:sldMk cId="1335614384" sldId="1687"/>
            <ac:spMk id="48" creationId="{F81E289D-E4E9-4021-9459-A5F5FA20CC62}"/>
          </ac:spMkLst>
        </pc:spChg>
      </pc:sldChg>
      <pc:sldChg chg="addSp modSp">
        <pc:chgData name="darharf44@hotmail.com" userId="7b7cdfe456505515" providerId="LiveId" clId="{9A264208-7729-4210-86DC-E8137843EB86}" dt="2020-12-23T10:53:03.361" v="40"/>
        <pc:sldMkLst>
          <pc:docMk/>
          <pc:sldMk cId="2731263018" sldId="1688"/>
        </pc:sldMkLst>
        <pc:spChg chg="mod">
          <ac:chgData name="darharf44@hotmail.com" userId="7b7cdfe456505515" providerId="LiveId" clId="{9A264208-7729-4210-86DC-E8137843EB86}" dt="2020-12-23T10:38:52.228" v="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44@hotmail.com" userId="7b7cdfe456505515" providerId="LiveId" clId="{9A264208-7729-4210-86DC-E8137843EB86}" dt="2020-12-23T10:53:03.361" v="40"/>
          <ac:spMkLst>
            <pc:docMk/>
            <pc:sldMk cId="2731263018" sldId="1688"/>
            <ac:spMk id="13" creationId="{CC65420E-9D0D-43FD-B87D-A7E122CB7D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A4D492B-1CE2-40B0-93D3-182C4AACC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EB8526-E1DE-4B4B-83F7-F4121ADBD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BB95F9-D36D-4B10-BA06-45917E8265E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5C4B95-0930-4A58-98C9-28DB039976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192AE3-8F01-4A9B-8B19-A3B683385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EE7C44-510C-49DB-A2EF-A775292D09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25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E0C55-499F-4355-992B-530641B37A8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5DE28-9828-401D-8920-546166219E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7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مادة جديدة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71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0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405316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4385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396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5167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1866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16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 مادة جديدة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282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3890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9884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w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312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7026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352111B-B3EA-4E9B-BF47-A45FF1F59D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1" y="108000"/>
            <a:ext cx="73999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0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0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0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0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0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0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0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0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0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0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0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0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0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0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0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0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0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0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0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0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0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0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0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0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0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0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0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0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0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الاحتمالات والإحصاء</a:t>
            </a:r>
          </a:p>
        </p:txBody>
      </p:sp>
    </p:spTree>
    <p:extLst>
      <p:ext uri="{BB962C8B-B14F-4D97-AF65-F5344CB8AC3E}">
        <p14:creationId xmlns:p14="http://schemas.microsoft.com/office/powerpoint/2010/main" val="413723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4EF56B-B864-4376-90E3-178490CC4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73" y="1003554"/>
            <a:ext cx="66389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684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5A7FEF7-DFCA-4CB8-972B-35F4E146F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55" y="968249"/>
            <a:ext cx="57245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533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141AD48-E5B2-4691-805B-8589850DF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30" y="932036"/>
            <a:ext cx="56007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577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AC9943C-B99D-42E5-96ED-B0F57D20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85" y="936325"/>
            <a:ext cx="65722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70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BCB8183-F07F-4588-B9B2-8A7FF9B4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13" y="927272"/>
            <a:ext cx="64770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471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F24DDF0-9D39-4CB0-B2A4-2B54DA4C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645" y="905536"/>
            <a:ext cx="66198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621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6D7A89A-3E0B-4955-B19F-C4762303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38" y="876062"/>
            <a:ext cx="66484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7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A9CC92F-D6A5-45E8-9E7E-78A2E70A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483" y="519113"/>
            <a:ext cx="40195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618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D39A7EF-1ED3-4A24-8317-61984354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733" y="945379"/>
            <a:ext cx="66008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23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B9DB0F4-6ABA-4B7C-9FD1-C13EE79D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176" y="197903"/>
            <a:ext cx="4171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61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60482D0-0DF5-4DC9-A830-9C918B6A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140" y="1070146"/>
            <a:ext cx="40481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AFF4D59-E4E7-4BEF-A9F4-734B83F1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173" y="196405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60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9AC20FC-CE35-4B77-B241-6ED1FE93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056" y="481060"/>
            <a:ext cx="42100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82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1F2F53-592E-47A0-B924-EF06FB6A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019" y="954904"/>
            <a:ext cx="58578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573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F9F914B-38CC-4CD9-BED6-DB845FCE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233" y="931234"/>
            <a:ext cx="6572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748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08ABD27-832C-4F5A-809E-95ED13B1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701" y="947266"/>
            <a:ext cx="52863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08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B3B9E8A-27C9-49F5-AEF7-B6BED7B9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5" y="926000"/>
            <a:ext cx="6572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99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5D58253-61C9-4607-AA53-75E8D4C1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625" y="902518"/>
            <a:ext cx="5219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16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6C4CA19-3226-410D-A68C-7067E0C1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88" y="912561"/>
            <a:ext cx="48387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5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095B4A-FAA6-4CE6-887F-F91C9AFF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38" y="924067"/>
            <a:ext cx="6610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422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244D6EC-78EB-4A5E-9906-225678DE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159" y="879177"/>
            <a:ext cx="59721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489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68B841B-F010-498C-832D-D0C3C39B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828" y="396708"/>
            <a:ext cx="42195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0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5D24DE-5DF5-4AC7-B07A-3591C1C6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814" y="1074420"/>
            <a:ext cx="400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8202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B96169B-1407-4315-B6DC-3D770D9B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869651"/>
            <a:ext cx="66103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011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65525BD-1B7D-4BD2-BAB8-2603073C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61" y="876911"/>
            <a:ext cx="66103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0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CE4966A-0F3C-4209-8F54-B1E5F8DE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865832"/>
            <a:ext cx="6515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726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DCE77E1-020E-4443-B033-71582EF0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310" y="923594"/>
            <a:ext cx="64865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80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1F63BF6-A47B-41D1-B2EB-572C2666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465" y="901668"/>
            <a:ext cx="65055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A9103D2-6D1B-4036-A649-B5781748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679" y="928829"/>
            <a:ext cx="66008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834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8EEE121-7FEE-49A1-BF3E-92BA139D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65" y="881722"/>
            <a:ext cx="68770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751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E0CCB04-608D-4175-906B-FD044D27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550" y="920154"/>
            <a:ext cx="66865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208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B1FCD2-463E-42E7-9869-A8C50143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138" y="267360"/>
            <a:ext cx="40100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096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FAB0227-F656-442B-A6E7-7111E22A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747" y="1045252"/>
            <a:ext cx="40767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8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9D9BB7-A007-4AAA-A10B-872B4D4D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119" y="968883"/>
            <a:ext cx="47244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938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EEB5E5C-1B86-4504-A26A-72D868E0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784" y="899641"/>
            <a:ext cx="65627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55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9E81C4-AF94-4C2B-85DB-C4D7892D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894407"/>
            <a:ext cx="6553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9216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FBE68B0-0666-4A65-BF8C-38505A53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90" y="899217"/>
            <a:ext cx="66865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177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E55A88-CEC9-40C7-9E1F-3D2A97DD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87" y="279998"/>
            <a:ext cx="40481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4926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B62D488-06D8-4BBB-8DF0-A013997FE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7" y="849656"/>
            <a:ext cx="6562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29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7E6071D-CF12-47FE-B1B4-A622DBBD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16" y="936797"/>
            <a:ext cx="602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8092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B25844-3467-45AE-ACF0-3FA2DDC3D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60" y="918691"/>
            <a:ext cx="56388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40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EE43D2C-057F-4F7B-AF73-4C1503C8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291" y="69550"/>
            <a:ext cx="39909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814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C0A5F8-25B1-46C9-A369-FB07E021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738142"/>
            <a:ext cx="55721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0281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B03506-A2E8-4782-B329-FC23A7E9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531" y="875830"/>
            <a:ext cx="57721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9C74FD6-553C-4ECE-8451-39A3F1D4B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224" y="912876"/>
            <a:ext cx="5029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2867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928963-E588-4F05-96BA-4F062E8B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253" y="908742"/>
            <a:ext cx="521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355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20FA48B-F263-4919-80A2-3330F1EB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587" y="135613"/>
            <a:ext cx="41719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862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795AACF-16AE-40A2-9594-E4C16601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94" y="1045487"/>
            <a:ext cx="4095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0760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33332F2-F90C-4588-94A8-2B15A5C38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902" y="924963"/>
            <a:ext cx="59245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2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02D5DAA-AB72-446B-A370-F1405325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071" y="950141"/>
            <a:ext cx="53435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8654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D0758E-2E31-4ACE-BD51-E5DDE873D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146" y="926329"/>
            <a:ext cx="62007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5878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EB247B4-4AC5-424D-88A8-7C57350B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19" y="908221"/>
            <a:ext cx="51720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504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EAD0B6D-5A35-4656-A699-7CDEAB14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45" y="968248"/>
            <a:ext cx="51244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5097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BAF4845-9F79-4431-A546-8950A0C8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164" y="996353"/>
            <a:ext cx="4905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35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DA987A4-532C-41D7-AFFC-E072CB51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27" y="968720"/>
            <a:ext cx="54387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7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4C86D6-2069-44A7-BBB4-FE376B78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88" y="942696"/>
            <a:ext cx="6562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50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173AB24-EA52-455B-A7EA-87EA61F22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66" y="959196"/>
            <a:ext cx="47720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277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CA9C9A5-C219-484E-84EB-5A1E92AC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66" y="194555"/>
            <a:ext cx="39814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2600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15504FA-B587-40E9-BC72-1876EC39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344" y="932036"/>
            <a:ext cx="46863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57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8DC6E03-9666-4AD0-82F8-D93A1DA0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243217"/>
            <a:ext cx="40195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4890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43BE6D8-8C31-4FAA-9859-42238BB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83" y="953066"/>
            <a:ext cx="49339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4609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F6DA73D-303C-4B4B-B1C9-085E73A08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32" y="939719"/>
            <a:ext cx="62865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161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381E1B4-02A0-4C12-9129-BD2218D3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43" y="945850"/>
            <a:ext cx="51530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3430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2C72D9-ADCC-420C-B956-BC79D480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3" y="341532"/>
            <a:ext cx="4010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4961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0944411-4239-45A4-8C33-A6747E8D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90" y="920765"/>
            <a:ext cx="66865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6569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F59264D-219B-498D-AA4F-9892D828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963" y="442913"/>
            <a:ext cx="40290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30E7CBA-3A0B-42E6-9AB0-E36BF393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19" y="981367"/>
            <a:ext cx="64960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1270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9CD3F69-24AB-431E-91FF-1B08C7B44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181" y="922700"/>
            <a:ext cx="65722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0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E8504DE-8188-4614-AB08-252471C4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952" y="615918"/>
            <a:ext cx="41529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3794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3BA7220-5CEF-4D42-85C5-CFD49A49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62" y="895350"/>
            <a:ext cx="58769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589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AFE59F4-FF0A-4C2D-BFB0-F57EAC35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89" y="922038"/>
            <a:ext cx="505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8677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EBF7582-3B82-47D4-A449-40F426E9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148" y="949245"/>
            <a:ext cx="51625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709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4D1FB07-AB4A-49FA-A6FD-184FE524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081" y="305792"/>
            <a:ext cx="39719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568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F3C3570-E703-4AE7-9C16-C311DFAB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919" y="918739"/>
            <a:ext cx="55149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2306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A107A96-B8DA-4C3A-87C5-AC706544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817" y="873002"/>
            <a:ext cx="57435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596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81EF635-46F5-478F-93EB-105D9DF2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284" y="963013"/>
            <a:ext cx="65341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2850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811A07F-2FE8-4390-A229-A55FFE04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76" y="977347"/>
            <a:ext cx="61722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3E039A-9470-41EC-A662-E449AE38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11" y="336394"/>
            <a:ext cx="39719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8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1FEF766-87CD-4B81-A934-A2AF58E6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24" y="926712"/>
            <a:ext cx="6600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4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98E0DF5-24D6-4CA6-8F75-D711ACC5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376" y="941070"/>
            <a:ext cx="64293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2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E765813-BE23-420A-954F-3187CE88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850" y="248221"/>
            <a:ext cx="41052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BCF2E6F-0F89-4F42-8528-486E94C6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94" y="946213"/>
            <a:ext cx="65151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5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826377B-CEDF-4E44-BC88-375F9729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218" y="914781"/>
            <a:ext cx="65151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319FECF-9D8E-4E9F-A5B5-1C126C22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219837"/>
            <a:ext cx="42291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5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7E0F6A-90BB-41E4-AF00-649D7ED1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31" y="1080707"/>
            <a:ext cx="4010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4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E91C4D-ECDB-4F1A-8ACA-DA9F04DA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75" y="974979"/>
            <a:ext cx="65246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73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EB1E13E-055D-4B1F-99CE-539E387C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61" y="914590"/>
            <a:ext cx="65436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2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A96FD72-9DDB-4284-B930-591CB36F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01" y="253365"/>
            <a:ext cx="40957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6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AB00710-DE83-4B8B-901A-62DAB460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88" y="933259"/>
            <a:ext cx="6477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8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8EDBB6A-8ACB-4BDE-892A-3E170799B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031" y="946213"/>
            <a:ext cx="65246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8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BE824C4-1730-4B36-9A9E-74B2AE0E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082" y="932878"/>
            <a:ext cx="65151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6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4A18F38-B7EE-4A6E-8161-FD2975B10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7"/>
          <a:stretch/>
        </p:blipFill>
        <p:spPr>
          <a:xfrm>
            <a:off x="8028051" y="1058493"/>
            <a:ext cx="3981450" cy="48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5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7864E30-A091-4E1A-A62C-477CEB79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06" y="904875"/>
            <a:ext cx="65151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45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AA84F9F-D4B4-4E38-B2F9-44E661445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16" y="283273"/>
            <a:ext cx="43434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54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2444DF-A96F-43E7-B2B2-0C80ADFF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94" y="1031557"/>
            <a:ext cx="40767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0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D47778-D51F-42AE-9A9B-14C012FD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21" y="1050988"/>
            <a:ext cx="38195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61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422FEC6-5A79-4209-93DD-8079FA70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32" y="928497"/>
            <a:ext cx="65055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39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0FEC3C0-2A39-43C7-B77B-A38C41EB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88" y="942213"/>
            <a:ext cx="65532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36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51F9390-6DBF-43AD-863B-1465CB17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081" y="924115"/>
            <a:ext cx="64865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69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0D8ECF9-F2CB-4807-8E1E-1F629976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352" y="961072"/>
            <a:ext cx="55149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6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D0D6AA7-18CF-482E-AED7-43A264F3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94" y="957072"/>
            <a:ext cx="6515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54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659331-D649-4342-AC7A-81FE2ABA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988" y="932878"/>
            <a:ext cx="6505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5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39006ED-77A0-4847-9406-8E875A6AB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586" y="956881"/>
            <a:ext cx="6667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1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6DBE58E-28DD-44F7-B7C3-EFEE8213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07" y="909828"/>
            <a:ext cx="64960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74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DE0C95-5044-4F12-864A-3AAF6495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807" y="165545"/>
            <a:ext cx="40576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8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41A800-1161-4341-A15E-1C451EE6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25" y="1009459"/>
            <a:ext cx="40957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7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A54CFD3-B5E3-4996-A1B1-D935C2EB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93" y="912495"/>
            <a:ext cx="66389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29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3D75B7B-D9C4-40DD-97B3-1CC20B39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418" y="892873"/>
            <a:ext cx="65341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4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DB35FE-7A71-499B-BC59-5749CE74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332" y="290131"/>
            <a:ext cx="40386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80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D4D9857-2E0F-4E88-AACE-E45854F4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608" y="914781"/>
            <a:ext cx="6858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7B3D3B3-2F21-4259-96C7-92B1BC073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513" y="938022"/>
            <a:ext cx="64865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43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B5C5D9B-0AC0-47F9-B41D-F7B27E52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26" y="914590"/>
            <a:ext cx="64389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8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04C0F2-A253-47FB-B3AD-73660F27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375" y="282892"/>
            <a:ext cx="40862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973F49-B2E5-4C61-83E5-DFA99DB7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159" y="958034"/>
            <a:ext cx="61626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32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64F755-1049-4805-B171-8B50621A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96" y="953833"/>
            <a:ext cx="59436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6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229BFF-A076-45FB-8CA6-5C021E99E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300" y="298011"/>
            <a:ext cx="42957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672CE80-E653-4667-8BE7-47083A5A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219" y="1076701"/>
            <a:ext cx="41529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76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5218E7E-22C8-487B-80DE-96A6F311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857957"/>
            <a:ext cx="65341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62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AB999DA-A97A-4B95-88C3-5AF0D645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82" y="928358"/>
            <a:ext cx="6496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9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D0893A6-E6B6-4E50-9CD8-B34B1438F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30" y="929300"/>
            <a:ext cx="6467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31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8461D44-66AF-46EB-85FE-57C265EF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76" y="916097"/>
            <a:ext cx="64674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9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792A8F0-011B-4551-A6CE-98288CEF7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63" y="836314"/>
            <a:ext cx="6448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85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377E483-55F6-4ABC-8090-819C9FC7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08" y="330500"/>
            <a:ext cx="44291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72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292870-AB78-4CED-8BAD-CA5634431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244" y="891107"/>
            <a:ext cx="5581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4C34074-5907-4F28-98CA-264EB08A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61" y="980694"/>
            <a:ext cx="65627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952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394EB19-CA2C-4C97-8CEF-F5AFD43A1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019" y="900254"/>
            <a:ext cx="66198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9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AE2DA8D-53F6-464D-8145-B30A842C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19" y="930243"/>
            <a:ext cx="65055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87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67CA3B4-6005-4072-9539-5F5A6EE9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85" y="919114"/>
            <a:ext cx="66103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30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D5DFF49-4C70-4723-936F-CF0CFAB2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16" y="958439"/>
            <a:ext cx="64389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301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DC92080-4089-4ECF-A13D-6FD52DDE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453" y="273350"/>
            <a:ext cx="40671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895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6900496-C29F-40C3-8762-D45D0F4D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539" y="1041573"/>
            <a:ext cx="4152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80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4B51D9D-596F-42F3-B75D-39DF5F63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88" y="942503"/>
            <a:ext cx="6324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35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65A1FE5-EE33-405D-9313-968481FD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535" y="932979"/>
            <a:ext cx="61722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631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5C7D4B6-250B-4F3A-BA49-69D596AE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655" y="400521"/>
            <a:ext cx="40195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10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C3944D5-5524-4071-BF6A-E65E29B3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50" y="954575"/>
            <a:ext cx="64865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9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5B49F6-C07F-4A9F-8E0F-171AF0280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031" y="938212"/>
            <a:ext cx="65246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10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46ED1F4-4364-4A1D-8A8D-BA3FBA86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967" y="344077"/>
            <a:ext cx="44958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535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8F410D-67A7-4D37-B423-3F9CB4B4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91" y="1073354"/>
            <a:ext cx="42291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28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40EE0DB-B661-4944-969C-CA100301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533" y="1092592"/>
            <a:ext cx="41719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39BFFFB-4598-4267-AC18-3AF2F527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82" y="874083"/>
            <a:ext cx="64389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856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9B1F3BD-23A9-4435-9463-131B43210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204" y="910722"/>
            <a:ext cx="64865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50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FF6E748-A6BE-439D-B793-DEC5C5AF2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622" y="956461"/>
            <a:ext cx="6467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549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B741164-4747-4EFA-AA16-BDFCD8E4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837" y="912607"/>
            <a:ext cx="65055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333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F9A4A79-F2EE-4DE1-8326-E93C488A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28" y="979424"/>
            <a:ext cx="65722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08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1841052-97D7-4582-9D6B-90B95EB0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78" y="925481"/>
            <a:ext cx="64770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6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CF3D82-404A-4661-83B5-18C2A878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937317"/>
            <a:ext cx="65341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2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0F2C4C1-61B8-4D87-8DF7-11339EB7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09" y="960198"/>
            <a:ext cx="64674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65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FF4FAFB-641B-4629-81FA-B9A52798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325" y="252977"/>
            <a:ext cx="40576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17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CF4AFDD-468E-49BC-86D2-CC9B3DAE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369" y="1056378"/>
            <a:ext cx="39433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329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80D395B-A73F-4356-821D-086845AF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482" y="1054352"/>
            <a:ext cx="40195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482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03F405E-7DA4-45DB-A65A-2B3244DB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465" y="841688"/>
            <a:ext cx="65055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86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8BAF443-81D1-470D-A519-99331ECAF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860" y="916426"/>
            <a:ext cx="64770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468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4001634-AF71-46B0-87CF-F8859351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364" y="911666"/>
            <a:ext cx="65817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51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E508728-6E67-439E-8635-10E77C79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31" y="933590"/>
            <a:ext cx="64579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53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AC1F8E0-F1EE-4FB1-8268-7D025387D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424" y="945379"/>
            <a:ext cx="57721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43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946AE7D-BA10-4F4D-BB34-E6F03A30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968012"/>
            <a:ext cx="65913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730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291942C-457E-4EFF-86CC-FF8E374E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85" y="964100"/>
            <a:ext cx="64579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1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A143707-4C4E-4610-9DC4-4A007238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24" y="966025"/>
            <a:ext cx="66294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727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حساب المثلثات</a:t>
            </a:r>
          </a:p>
        </p:txBody>
      </p:sp>
    </p:spTree>
    <p:extLst>
      <p:ext uri="{BB962C8B-B14F-4D97-AF65-F5344CB8AC3E}">
        <p14:creationId xmlns:p14="http://schemas.microsoft.com/office/powerpoint/2010/main" val="39070001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28ABCCD-5A02-4C21-B408-2903D231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564" y="264295"/>
            <a:ext cx="42576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164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8496D5-ABA5-4269-A25E-7277EC50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48" y="933025"/>
            <a:ext cx="64960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737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BDB18A-CDCC-451A-9BEA-D9A24CB2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43" y="960611"/>
            <a:ext cx="51244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957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2D23D4-993C-4433-B6D8-E9BDD32B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116" y="402360"/>
            <a:ext cx="42862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75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66CA84-C965-489C-B7B0-92F9C8CE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38" y="405148"/>
            <a:ext cx="41052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82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B2387B6-2931-4623-B7C8-4529129E1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706" y="909685"/>
            <a:ext cx="6553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042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46983A7-8FC2-4EDC-ADB4-9D3F6155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35" y="894927"/>
            <a:ext cx="5562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056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841F30C-FE84-4E6D-909C-77EDC975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791" y="899642"/>
            <a:ext cx="5695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84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92F0183-35F4-4CF5-BEDC-730C38F9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816" y="880594"/>
            <a:ext cx="51530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02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1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28349</TotalTime>
  <Words>4</Words>
  <Application>Microsoft Office PowerPoint</Application>
  <PresentationFormat>شاشة عريضة</PresentationFormat>
  <Paragraphs>2</Paragraphs>
  <Slides>169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169</vt:i4>
      </vt:variant>
    </vt:vector>
  </HeadingPairs>
  <TitlesOfParts>
    <vt:vector size="181" baseType="lpstr">
      <vt:lpstr>AA GE Flow</vt:lpstr>
      <vt:lpstr>AA-Lotus5</vt:lpstr>
      <vt:lpstr>Agency FB</vt:lpstr>
      <vt:lpstr>Arial</vt:lpstr>
      <vt:lpstr>Calibri</vt:lpstr>
      <vt:lpstr>Calibri Light</vt:lpstr>
      <vt:lpstr>Trebuchet MS</vt:lpstr>
      <vt:lpstr>Wingdings 3</vt:lpstr>
      <vt:lpstr>نسق1</vt:lpstr>
      <vt:lpstr>2_نسق Office</vt:lpstr>
      <vt:lpstr>2_نسق1</vt:lpstr>
      <vt:lpstr>3_نسق Office</vt:lpstr>
      <vt:lpstr>الاحتمالات والإحصاء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حساب المثلثات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تحصيلي شاملة ـ الأحياء 42 شريحة</dc:title>
  <dc:subject>مقدمة في علم الأحياء 42 شريحة</dc:subject>
  <dc:creator>user</dc:creator>
  <cp:lastModifiedBy>دار الحرف مصر2</cp:lastModifiedBy>
  <cp:revision>2532</cp:revision>
  <dcterms:created xsi:type="dcterms:W3CDTF">2014-03-08T08:12:20Z</dcterms:created>
  <dcterms:modified xsi:type="dcterms:W3CDTF">2021-03-09T10:13:44Z</dcterms:modified>
</cp:coreProperties>
</file>