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0" r:id="rId3"/>
  </p:sldMasterIdLst>
  <p:notesMasterIdLst>
    <p:notesMasterId r:id="rId184"/>
  </p:notesMasterIdLst>
  <p:handoutMasterIdLst>
    <p:handoutMasterId r:id="rId185"/>
  </p:handoutMasterIdLst>
  <p:sldIdLst>
    <p:sldId id="1652" r:id="rId4"/>
    <p:sldId id="1613" r:id="rId5"/>
    <p:sldId id="1614" r:id="rId6"/>
    <p:sldId id="1615" r:id="rId7"/>
    <p:sldId id="1616" r:id="rId8"/>
    <p:sldId id="1617" r:id="rId9"/>
    <p:sldId id="1618" r:id="rId10"/>
    <p:sldId id="1619" r:id="rId11"/>
    <p:sldId id="1620" r:id="rId12"/>
    <p:sldId id="1621" r:id="rId13"/>
    <p:sldId id="1622" r:id="rId14"/>
    <p:sldId id="1623" r:id="rId15"/>
    <p:sldId id="1624" r:id="rId16"/>
    <p:sldId id="1625" r:id="rId17"/>
    <p:sldId id="1626" r:id="rId18"/>
    <p:sldId id="1627" r:id="rId19"/>
    <p:sldId id="1628" r:id="rId20"/>
    <p:sldId id="1629" r:id="rId21"/>
    <p:sldId id="1630" r:id="rId22"/>
    <p:sldId id="1631" r:id="rId23"/>
    <p:sldId id="1632" r:id="rId24"/>
    <p:sldId id="1633" r:id="rId25"/>
    <p:sldId id="1634" r:id="rId26"/>
    <p:sldId id="1635" r:id="rId27"/>
    <p:sldId id="1636" r:id="rId28"/>
    <p:sldId id="1637" r:id="rId29"/>
    <p:sldId id="1638" r:id="rId30"/>
    <p:sldId id="1639" r:id="rId31"/>
    <p:sldId id="1640" r:id="rId32"/>
    <p:sldId id="1641" r:id="rId33"/>
    <p:sldId id="1642" r:id="rId34"/>
    <p:sldId id="1643" r:id="rId35"/>
    <p:sldId id="1644" r:id="rId36"/>
    <p:sldId id="1645" r:id="rId37"/>
    <p:sldId id="1646" r:id="rId38"/>
    <p:sldId id="1647" r:id="rId39"/>
    <p:sldId id="1649" r:id="rId40"/>
    <p:sldId id="1650" r:id="rId41"/>
    <p:sldId id="1576" r:id="rId42"/>
    <p:sldId id="1577" r:id="rId43"/>
    <p:sldId id="1578" r:id="rId44"/>
    <p:sldId id="1579" r:id="rId45"/>
    <p:sldId id="1580" r:id="rId46"/>
    <p:sldId id="1581" r:id="rId47"/>
    <p:sldId id="1582" r:id="rId48"/>
    <p:sldId id="1583" r:id="rId49"/>
    <p:sldId id="1584" r:id="rId50"/>
    <p:sldId id="1585" r:id="rId51"/>
    <p:sldId id="1586" r:id="rId52"/>
    <p:sldId id="1587" r:id="rId53"/>
    <p:sldId id="1588" r:id="rId54"/>
    <p:sldId id="1589" r:id="rId55"/>
    <p:sldId id="1590" r:id="rId56"/>
    <p:sldId id="1591" r:id="rId57"/>
    <p:sldId id="1592" r:id="rId58"/>
    <p:sldId id="1593" r:id="rId59"/>
    <p:sldId id="1594" r:id="rId60"/>
    <p:sldId id="1595" r:id="rId61"/>
    <p:sldId id="1596" r:id="rId62"/>
    <p:sldId id="1597" r:id="rId63"/>
    <p:sldId id="1598" r:id="rId64"/>
    <p:sldId id="1599" r:id="rId65"/>
    <p:sldId id="1600" r:id="rId66"/>
    <p:sldId id="1601" r:id="rId67"/>
    <p:sldId id="1602" r:id="rId68"/>
    <p:sldId id="1653" r:id="rId69"/>
    <p:sldId id="1604" r:id="rId70"/>
    <p:sldId id="1605" r:id="rId71"/>
    <p:sldId id="1606" r:id="rId72"/>
    <p:sldId id="1607" r:id="rId73"/>
    <p:sldId id="1608" r:id="rId74"/>
    <p:sldId id="1609" r:id="rId75"/>
    <p:sldId id="1610" r:id="rId76"/>
    <p:sldId id="1611" r:id="rId77"/>
    <p:sldId id="1612" r:id="rId78"/>
    <p:sldId id="1654" r:id="rId79"/>
    <p:sldId id="1655" r:id="rId80"/>
    <p:sldId id="1656" r:id="rId81"/>
    <p:sldId id="1657" r:id="rId82"/>
    <p:sldId id="1658" r:id="rId83"/>
    <p:sldId id="1659" r:id="rId84"/>
    <p:sldId id="1660" r:id="rId85"/>
    <p:sldId id="1661" r:id="rId86"/>
    <p:sldId id="1662" r:id="rId87"/>
    <p:sldId id="1663" r:id="rId88"/>
    <p:sldId id="1664" r:id="rId89"/>
    <p:sldId id="1665" r:id="rId90"/>
    <p:sldId id="1666" r:id="rId91"/>
    <p:sldId id="1667" r:id="rId92"/>
    <p:sldId id="1668" r:id="rId93"/>
    <p:sldId id="1669" r:id="rId94"/>
    <p:sldId id="1670" r:id="rId95"/>
    <p:sldId id="1671" r:id="rId96"/>
    <p:sldId id="1672" r:id="rId97"/>
    <p:sldId id="1673" r:id="rId98"/>
    <p:sldId id="1674" r:id="rId99"/>
    <p:sldId id="1675" r:id="rId100"/>
    <p:sldId id="1676" r:id="rId101"/>
    <p:sldId id="1677" r:id="rId102"/>
    <p:sldId id="1678" r:id="rId103"/>
    <p:sldId id="1679" r:id="rId104"/>
    <p:sldId id="1680" r:id="rId105"/>
    <p:sldId id="1681" r:id="rId106"/>
    <p:sldId id="1682" r:id="rId107"/>
    <p:sldId id="1683" r:id="rId108"/>
    <p:sldId id="1684" r:id="rId109"/>
    <p:sldId id="1685" r:id="rId110"/>
    <p:sldId id="1686" r:id="rId111"/>
    <p:sldId id="1687" r:id="rId112"/>
    <p:sldId id="1688" r:id="rId113"/>
    <p:sldId id="1689" r:id="rId114"/>
    <p:sldId id="1690" r:id="rId115"/>
    <p:sldId id="1691" r:id="rId116"/>
    <p:sldId id="1692" r:id="rId117"/>
    <p:sldId id="1693" r:id="rId118"/>
    <p:sldId id="1694" r:id="rId119"/>
    <p:sldId id="1695" r:id="rId120"/>
    <p:sldId id="1696" r:id="rId121"/>
    <p:sldId id="1697" r:id="rId122"/>
    <p:sldId id="1698" r:id="rId123"/>
    <p:sldId id="1699" r:id="rId124"/>
    <p:sldId id="1700" r:id="rId125"/>
    <p:sldId id="1701" r:id="rId126"/>
    <p:sldId id="1702" r:id="rId127"/>
    <p:sldId id="1703" r:id="rId128"/>
    <p:sldId id="1704" r:id="rId129"/>
    <p:sldId id="1603" r:id="rId130"/>
    <p:sldId id="1705" r:id="rId131"/>
    <p:sldId id="1706" r:id="rId132"/>
    <p:sldId id="1707" r:id="rId133"/>
    <p:sldId id="1708" r:id="rId134"/>
    <p:sldId id="1709" r:id="rId135"/>
    <p:sldId id="1710" r:id="rId136"/>
    <p:sldId id="1711" r:id="rId137"/>
    <p:sldId id="1712" r:id="rId138"/>
    <p:sldId id="1713" r:id="rId139"/>
    <p:sldId id="1714" r:id="rId140"/>
    <p:sldId id="1715" r:id="rId141"/>
    <p:sldId id="1716" r:id="rId142"/>
    <p:sldId id="1717" r:id="rId143"/>
    <p:sldId id="1718" r:id="rId144"/>
    <p:sldId id="1719" r:id="rId145"/>
    <p:sldId id="1720" r:id="rId146"/>
    <p:sldId id="1721" r:id="rId147"/>
    <p:sldId id="1722" r:id="rId148"/>
    <p:sldId id="1723" r:id="rId149"/>
    <p:sldId id="1724" r:id="rId150"/>
    <p:sldId id="1725" r:id="rId151"/>
    <p:sldId id="1726" r:id="rId152"/>
    <p:sldId id="1727" r:id="rId153"/>
    <p:sldId id="1728" r:id="rId154"/>
    <p:sldId id="1729" r:id="rId155"/>
    <p:sldId id="1730" r:id="rId156"/>
    <p:sldId id="1731" r:id="rId157"/>
    <p:sldId id="1732" r:id="rId158"/>
    <p:sldId id="1733" r:id="rId159"/>
    <p:sldId id="1734" r:id="rId160"/>
    <p:sldId id="1735" r:id="rId161"/>
    <p:sldId id="1736" r:id="rId162"/>
    <p:sldId id="1737" r:id="rId163"/>
    <p:sldId id="1738" r:id="rId164"/>
    <p:sldId id="1739" r:id="rId165"/>
    <p:sldId id="1740" r:id="rId166"/>
    <p:sldId id="1741" r:id="rId167"/>
    <p:sldId id="1742" r:id="rId168"/>
    <p:sldId id="1743" r:id="rId169"/>
    <p:sldId id="1744" r:id="rId170"/>
    <p:sldId id="1745" r:id="rId171"/>
    <p:sldId id="1746" r:id="rId172"/>
    <p:sldId id="1747" r:id="rId173"/>
    <p:sldId id="1748" r:id="rId174"/>
    <p:sldId id="1648" r:id="rId175"/>
    <p:sldId id="1749" r:id="rId176"/>
    <p:sldId id="1750" r:id="rId177"/>
    <p:sldId id="1651" r:id="rId178"/>
    <p:sldId id="1751" r:id="rId179"/>
    <p:sldId id="1752" r:id="rId180"/>
    <p:sldId id="1753" r:id="rId181"/>
    <p:sldId id="1754" r:id="rId182"/>
    <p:sldId id="1755" r:id="rId18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42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1026" y="96"/>
      </p:cViewPr>
      <p:guideLst>
        <p:guide pos="7469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5" Type="http://schemas.openxmlformats.org/officeDocument/2006/relationships/slide" Target="slides/slide172.xml"/><Relationship Id="rId170" Type="http://schemas.openxmlformats.org/officeDocument/2006/relationships/slide" Target="slides/slide167.xml"/><Relationship Id="rId191" Type="http://schemas.microsoft.com/office/2015/10/relationships/revisionInfo" Target="revisionInfo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181" Type="http://schemas.openxmlformats.org/officeDocument/2006/relationships/slide" Target="slides/slide178.xml"/><Relationship Id="rId186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slide" Target="slides/slide17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82" Type="http://schemas.openxmlformats.org/officeDocument/2006/relationships/slide" Target="slides/slide179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72" Type="http://schemas.openxmlformats.org/officeDocument/2006/relationships/slide" Target="slides/slide169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notesMaster" Target="notesMasters/notesMaster1.xml"/><Relationship Id="rId18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0" Type="http://schemas.microsoft.com/office/2016/11/relationships/changesInfo" Target="changesInfos/changesInfo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893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27115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42241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3077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4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المتجهات</a:t>
            </a:r>
          </a:p>
        </p:txBody>
      </p:sp>
    </p:spTree>
    <p:extLst>
      <p:ext uri="{BB962C8B-B14F-4D97-AF65-F5344CB8AC3E}">
        <p14:creationId xmlns:p14="http://schemas.microsoft.com/office/powerpoint/2010/main" val="81106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F3B86F-A1B8-4546-B7CA-0C1059B3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408" y="931563"/>
            <a:ext cx="62769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141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56DDA5D-CCAF-4DC7-898D-56BD1EDD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395" y="256421"/>
            <a:ext cx="39909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17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CF76BC-14EE-440B-8D42-8EB2C254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98" y="1081937"/>
            <a:ext cx="40576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98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B7903B-4D41-4464-B455-FE820F7D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755" y="919207"/>
            <a:ext cx="65151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54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A2B54C-5A9A-4182-A170-4F3C63B7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94" y="906336"/>
            <a:ext cx="65246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52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51C943-093D-4A2B-B61B-E4F8896A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49" y="953960"/>
            <a:ext cx="65151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84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4E2C1C-F534-4D3A-B891-A37A3995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49" y="944908"/>
            <a:ext cx="65151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41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03C1FF-3D19-4083-9756-6713ED2C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74" y="943587"/>
            <a:ext cx="65436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7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7DA86EF-C9AA-4784-8C4E-AFC83A7C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083" y="288768"/>
            <a:ext cx="40100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65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8BF22E-986F-42EF-B3A3-4971AB67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21" y="1026908"/>
            <a:ext cx="40195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26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D1EA10-3116-4D6C-BC19-A0CADCDA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19" y="957404"/>
            <a:ext cx="65055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7B3305-A2A0-4D7C-953B-EBC4D786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560" y="307297"/>
            <a:ext cx="40290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14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028949-B0ED-4488-B531-25F41521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229" y="985036"/>
            <a:ext cx="64960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49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4796BF-2D70-4436-B650-41FDB583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62" y="318569"/>
            <a:ext cx="40957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73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C21FD6-79AA-46C8-BC4F-F5966CCD2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35" y="901574"/>
            <a:ext cx="6591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68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E585F2-0E4F-4817-93C7-49D11D4C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81" y="802031"/>
            <a:ext cx="649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539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BFCE73-81E9-454C-8E1A-B7659AB3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4" y="934910"/>
            <a:ext cx="6572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13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0A25FF-7C0D-4678-93B4-7AE1D0C9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16" y="295323"/>
            <a:ext cx="4067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31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0393DB-7CB7-4C26-8D35-E9EE16E5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89" y="935524"/>
            <a:ext cx="65627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93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B03D52-17B4-433E-A1B8-D5C1566A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436" y="314138"/>
            <a:ext cx="40957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89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52E377-AB44-4531-8635-17473933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690" y="963485"/>
            <a:ext cx="4829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40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4980A6-AEEB-4928-9CB5-AB8E23B8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83" y="963486"/>
            <a:ext cx="45339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2105AE-481A-47EB-B163-406AA47B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7" y="875970"/>
            <a:ext cx="64865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748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12885F8-3FFD-443F-B383-9804EB88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63" y="964899"/>
            <a:ext cx="515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83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BE6F17-5E53-47D5-9410-D0C7DEEE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420" y="923926"/>
            <a:ext cx="44481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248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158647-9F86-48D6-8929-6741EA95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43" y="944911"/>
            <a:ext cx="4733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61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4B9371-90AB-4661-B0D1-2B12F2656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24" y="217378"/>
            <a:ext cx="41052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713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F52C71-C87A-4888-B9F2-2AFD38374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131" y="1059539"/>
            <a:ext cx="40481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188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D64485-68EF-4041-9C7F-E6B1B151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82" y="909685"/>
            <a:ext cx="5715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48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C3F219-266D-4EFB-B661-0A452B80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91" y="791047"/>
            <a:ext cx="5172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020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4AA734-AA00-4CC7-8644-E8ABC782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10" y="899170"/>
            <a:ext cx="4695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478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749F19-7E93-49DB-A899-FC2446C3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81" y="862010"/>
            <a:ext cx="5476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402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94495D-3409-42EF-8D2F-3464AB2A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14" y="917747"/>
            <a:ext cx="49149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A6DB92-C4A1-4FC8-B566-B5430AB0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497" y="942643"/>
            <a:ext cx="65913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89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F2E14A-BB4E-44D8-AAC2-B687F8788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54" y="319559"/>
            <a:ext cx="4019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71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F62DF9-67E1-4351-BCE6-1A7A117D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569" y="945378"/>
            <a:ext cx="48863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566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5F0325-F4FE-4DD0-8153-B11582B6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99" y="941088"/>
            <a:ext cx="52959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2427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696846-A923-47F8-BAFD-B11B4CF9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796" y="955375"/>
            <a:ext cx="47339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059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786DC8-64FC-44AC-93A9-0AC491BFA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311" y="935854"/>
            <a:ext cx="44481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776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345114-1193-4FD1-A2B2-3AB614CD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148" y="314608"/>
            <a:ext cx="41243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644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41C7C4-5F08-4050-BD15-2A777FF5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9" y="1087830"/>
            <a:ext cx="4038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526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C4190F6-595C-465B-BBB6-7671D664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67" y="1022473"/>
            <a:ext cx="40290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818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BD0526-8D7D-40C3-89B9-2F2D16AB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176" y="833154"/>
            <a:ext cx="3076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377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4A0C79-D2E2-478C-A72F-8BB663CD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70" y="935903"/>
            <a:ext cx="4286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42DD82-FFD4-4281-93EC-CD8C5371A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71" y="114771"/>
            <a:ext cx="40862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6381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39E917-D2E6-45D5-89B4-1E7B4554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85" y="870596"/>
            <a:ext cx="45339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746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921414-8DA1-47BC-AEE9-BEB56E4C6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28" y="866306"/>
            <a:ext cx="4667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95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1F6220-E0F6-4A1F-9133-E78EBA2F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88" y="926801"/>
            <a:ext cx="4572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88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BB6A07-EE5A-4B3B-8A09-CE283AD3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11" y="894407"/>
            <a:ext cx="4648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6049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DF9D59-B886-427C-A98D-7A6D2AB4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08" y="837731"/>
            <a:ext cx="44196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001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6F25971-1C09-44B8-8FCA-D6FC53E4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317" y="842964"/>
            <a:ext cx="4581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941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340C35-56BE-4807-9033-3A0AB5EA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67" y="873945"/>
            <a:ext cx="51149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272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الاشتقاق والتكامل</a:t>
            </a:r>
          </a:p>
        </p:txBody>
      </p:sp>
    </p:spTree>
    <p:extLst>
      <p:ext uri="{BB962C8B-B14F-4D97-AF65-F5344CB8AC3E}">
        <p14:creationId xmlns:p14="http://schemas.microsoft.com/office/powerpoint/2010/main" val="20171261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7ED7E1-2316-40F1-B716-F0B1F3E3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866" y="239588"/>
            <a:ext cx="39719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878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CFBD874-5321-443E-817D-8DDF8340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975" y="1095374"/>
            <a:ext cx="39719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0CEB2A-FB71-4803-93EE-B62E2439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79" y="949905"/>
            <a:ext cx="6515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279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3AB551-0ACF-4812-B32C-D96F1805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74" y="1059112"/>
            <a:ext cx="40671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5BE661-865F-4222-84C0-FEEAA8A4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78" y="944435"/>
            <a:ext cx="53911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49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20C476-EF52-43D5-8264-76DBDECA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889" y="940616"/>
            <a:ext cx="64674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3396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468648-12BB-4FEF-A845-E6B101B0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41" y="941559"/>
            <a:ext cx="5905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789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7C610F-112A-4823-9F3C-D31A898E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44" y="862060"/>
            <a:ext cx="56197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895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C3760E-FFD5-446C-9492-B3D3AD58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534" y="946842"/>
            <a:ext cx="50006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607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2FF0C9D-3F70-4A05-8AD1-54338B0B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134" y="955375"/>
            <a:ext cx="58007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258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F6B151-6FC7-4902-B881-BC0B17EBD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442" y="963956"/>
            <a:ext cx="54006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157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0FAB8F-B750-4D67-8C61-3DE3A46D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76" y="955517"/>
            <a:ext cx="5867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704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569326-D95C-4700-900B-BA8BAD1A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52" y="305036"/>
            <a:ext cx="40290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1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EECAA3-9730-47E8-A767-1BB74DCD7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09" y="905487"/>
            <a:ext cx="64674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690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84A349-8DFB-4011-B9DB-DFF5652C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502" y="1042658"/>
            <a:ext cx="39909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985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64E2B0-1294-47DB-8748-6D65529E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04" y="998474"/>
            <a:ext cx="57912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039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1B517F-B691-44A3-B8EF-4609405FE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78" y="946322"/>
            <a:ext cx="65246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18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B534FD-914A-48C9-A1F3-49F3928C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747" y="923548"/>
            <a:ext cx="50196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43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BEC3883-53BE-4635-B365-882B1535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40" y="290418"/>
            <a:ext cx="40767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820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A2F518-C450-4BE8-BE28-547484250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99" y="1081560"/>
            <a:ext cx="3952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579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B2640D-EB2F-40E5-AD3C-117C5118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265" y="940664"/>
            <a:ext cx="59626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2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FC0EA3-D603-4AB7-9A08-DE20D0C6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83" y="920718"/>
            <a:ext cx="64960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87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EA479B-DD62-47FD-A0EE-7B0AFBA9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71" y="960845"/>
            <a:ext cx="65055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394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BFD0DE-D0C4-4F9E-A0F7-C410C8DA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80" y="260993"/>
            <a:ext cx="40957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0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B864B1-903E-44A4-9000-2DEE5857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19" y="296265"/>
            <a:ext cx="39814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561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D80506-4BD3-4D24-B35A-276A2299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03" y="962071"/>
            <a:ext cx="52578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847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1E2018-2DAB-4A8B-A531-375B1257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23" y="969664"/>
            <a:ext cx="5648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954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A9176E-9B9A-44D5-A7B4-1645BB7D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244" y="973010"/>
            <a:ext cx="58959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715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94CD67-74FB-47C8-9DCC-0CF58581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053" y="964524"/>
            <a:ext cx="60388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579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F0D3B9-8F6B-47EF-ACF6-C26093D6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67" y="255196"/>
            <a:ext cx="40481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823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39682D-EB09-4049-B436-353E2823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926" y="964901"/>
            <a:ext cx="46482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447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8F1267-B963-4AA0-B5C2-24474245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10" y="922512"/>
            <a:ext cx="56483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073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A577B3-18D3-4349-9020-2F782C5C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321" y="962544"/>
            <a:ext cx="46196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649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962DA26-9E4C-405B-B5DB-F2E0DCF3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931" y="959668"/>
            <a:ext cx="47339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59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0D86000-7A9C-4AFE-AD64-ECBAB099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20" y="246093"/>
            <a:ext cx="40481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934166-5838-4021-87B1-9AB9F3B3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98" y="889644"/>
            <a:ext cx="57626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988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BA47B18-FED6-40CC-8028-88A65FAA9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68" y="837400"/>
            <a:ext cx="65151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7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E95DE9-C39A-495E-93AD-E8A7822F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354" y="930621"/>
            <a:ext cx="5124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641447-BBAE-4F5E-90A3-B06D13C9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0" y="261181"/>
            <a:ext cx="4105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3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8B4F7F-87F5-43F1-96E5-7670937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23" y="307771"/>
            <a:ext cx="40100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218E25-C24A-4983-B6F5-A66DC431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01" y="931565"/>
            <a:ext cx="55530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DD831C-61FF-4B96-9536-0E6DC2C6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12" y="931092"/>
            <a:ext cx="5419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FF37D0-9AEC-4735-9C9A-72FD86E2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30" y="889644"/>
            <a:ext cx="51054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7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441786-6A93-4EEC-BCBD-B663DF55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1" y="957403"/>
            <a:ext cx="65055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3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0751E9-80B1-4E2B-B2EC-F573AC6B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506" y="300130"/>
            <a:ext cx="40290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DF4CD8-D91B-4965-965C-47D972CE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04" y="952075"/>
            <a:ext cx="5343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322898-EFEF-4FA8-A54D-61FC2A80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76" y="917747"/>
            <a:ext cx="58007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8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B32333-BCF0-4686-802F-7DDF0B4C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44" y="964901"/>
            <a:ext cx="48577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2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16EC40-E61E-42E1-83BE-855A3F2C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77" y="288014"/>
            <a:ext cx="4086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6AFCA0-49E7-4A19-AEB8-FE822FFF4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872" y="943965"/>
            <a:ext cx="47053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6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4D48E9-2DFF-4239-8984-03387813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221" y="940145"/>
            <a:ext cx="6324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9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70BCED-B6E0-447D-A455-62F173B2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753" y="915861"/>
            <a:ext cx="62865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714B4C-95BB-4AAD-BC96-97D1ABFB1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18" y="959195"/>
            <a:ext cx="53721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8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CAE55AC-5D86-4D4D-AE1A-D5B17369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31" y="322437"/>
            <a:ext cx="40862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9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AA2F2A-195E-4661-B562-620C2335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941" y="949670"/>
            <a:ext cx="53911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4C2471-AB80-4D07-9907-2CAF9910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21" y="964948"/>
            <a:ext cx="6400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56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CBD917-0161-4F14-80A2-E16E3613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627" y="981216"/>
            <a:ext cx="66008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4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177A51-2E59-4926-8242-BBC1F195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13" y="941088"/>
            <a:ext cx="6477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6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8248A42-1217-45AF-830C-6281A85E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42" y="925857"/>
            <a:ext cx="49625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237867-5D4C-4B90-880B-E7B6DF0E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62" y="293108"/>
            <a:ext cx="39433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703446-6A56-4ED1-8F17-F679729A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399" y="287023"/>
            <a:ext cx="40290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CB7639-3C2A-4796-9730-DFD7336F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955142"/>
            <a:ext cx="6562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61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7CA8DB-26D3-44BE-9398-51951BA2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68" y="949199"/>
            <a:ext cx="6477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6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FA95BD-0AC7-42B7-A9A2-5F668DC6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38" y="897849"/>
            <a:ext cx="65341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6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B7132C-CD51-4871-9B9A-A8FFCF68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506" y="291456"/>
            <a:ext cx="40290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0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0028C2-B407-44B8-9B4A-7F6BA7B6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111" y="972539"/>
            <a:ext cx="60388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3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EA05C4-95E8-4E37-8C73-FCC47030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01" y="912513"/>
            <a:ext cx="4914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4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6B53FC-63B6-490B-9C89-15101161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717" y="934015"/>
            <a:ext cx="606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0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9C3FF1-4B2C-4826-92BE-F1350832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379" y="293246"/>
            <a:ext cx="4057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81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DEC3FD-44AF-4993-A19F-38381283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713" y="1098628"/>
            <a:ext cx="40481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84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010EE3-A843-49F4-A6CF-7F796EC6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578" y="978246"/>
            <a:ext cx="56959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EEF1E9-DA5B-4218-941F-0D9FE334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191" y="1019409"/>
            <a:ext cx="40100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30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C412E5-DDBF-4523-8583-105F9FF6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45" y="913928"/>
            <a:ext cx="56197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27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634ABA-689A-4015-BE05-D92F6E36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03" y="954904"/>
            <a:ext cx="5276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074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CDE83D-E8E9-43B0-B78D-6D8ACCA2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73" y="995975"/>
            <a:ext cx="66008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51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20B0C5-B236-4A93-8F3D-98EC2EF4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31" y="927271"/>
            <a:ext cx="5524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8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FEEAAB-72A4-42E5-91FE-49DCE386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22" y="290890"/>
            <a:ext cx="4019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3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E8158C-251D-4FEE-AABB-3F8D3210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55" y="920342"/>
            <a:ext cx="3648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4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E14267-72E5-4E4B-BAD7-F61182CE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2" y="948350"/>
            <a:ext cx="65055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41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1FA07E-DBF4-4FE3-99FD-EB54B7D7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59" y="909213"/>
            <a:ext cx="59150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2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463509-F7AB-4FB8-86B9-FE27387C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49" y="319135"/>
            <a:ext cx="42386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88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66BCB8-D20C-4322-915A-F2C5C072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497" y="752474"/>
            <a:ext cx="54959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E60A05-6E79-4949-80BC-7C5C0ADD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82" y="884410"/>
            <a:ext cx="6496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2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10DD53-0943-4CAB-B7BA-6B62723F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88" y="883562"/>
            <a:ext cx="64960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8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63F864-94E6-48B6-A28D-F9E31446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85" y="963110"/>
            <a:ext cx="61341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1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98EEC2-F5F2-4ECB-BD8C-C07349BD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972633"/>
            <a:ext cx="65722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0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D260B0-4C32-44CE-AF85-753EEF33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59" y="294663"/>
            <a:ext cx="3952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0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58CED4-50C2-43A2-9B78-B72D2861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45" y="965137"/>
            <a:ext cx="65817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795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BDF2F6-1446-4F72-BBCE-0A430BCD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73" y="969428"/>
            <a:ext cx="6534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4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الإحداثيات القطبية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4671DD-1D21-42DF-8B67-D5CD217E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90" y="291314"/>
            <a:ext cx="4038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60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74ED56-93EB-44C7-8FCB-A2CF6BCD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506" y="1102540"/>
            <a:ext cx="4029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90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E9B4D2-A767-4EFB-A3F5-1EC95579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81" y="973012"/>
            <a:ext cx="62960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9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0C64CA-767E-4593-A29C-B86B3D43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887" y="898226"/>
            <a:ext cx="6524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880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BB7E67-8F1B-4B99-9B8D-84238BE5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60" y="909214"/>
            <a:ext cx="6477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26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D9CBF3-DE2B-4B1D-BFDC-30630D01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62" y="941608"/>
            <a:ext cx="65436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64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BDA334-F92D-4294-9657-11C511EC4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56" y="315174"/>
            <a:ext cx="3990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48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DC0B01-CF2C-47BE-A305-66DBD003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03" y="885825"/>
            <a:ext cx="6515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69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37F3F5-E791-4262-8419-DE504455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41" y="937268"/>
            <a:ext cx="6029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349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F0AA20-5572-47BD-AEA6-A7DCDC8D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77" y="947313"/>
            <a:ext cx="59626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6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FCEB3F-D0E4-4D88-98FA-73E96973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482" y="302773"/>
            <a:ext cx="41148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30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F8D07C-457B-4EF2-AAAC-54606CFC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185" y="962165"/>
            <a:ext cx="6800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39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47FFF7-24E9-4A76-8492-3E35C8D6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92" y="929301"/>
            <a:ext cx="6629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05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9BF866-D672-49DA-BF9D-B0B344EBF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68" y="286033"/>
            <a:ext cx="40957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00166D-B5CF-41D3-AB86-D372711A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18" y="931564"/>
            <a:ext cx="5372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0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3D848C-F9D8-442B-AC01-8EF1E123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058" y="1058125"/>
            <a:ext cx="4057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66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73F8A9-0A16-4809-BCDE-2AC1E750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24" y="938731"/>
            <a:ext cx="54006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292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7E0491-E593-44A9-B4A6-3B9A513F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884" y="960234"/>
            <a:ext cx="648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317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C42FDA-A6AD-4E62-BAB9-26AB8B3C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594" y="953112"/>
            <a:ext cx="65913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48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D1839D-8F70-4283-8343-2815C136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410" y="945379"/>
            <a:ext cx="56483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419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C54135-16F1-4D16-9AFF-F99D2537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971" y="974426"/>
            <a:ext cx="55721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25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8D41F1-5338-4763-8858-89610F28C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43" y="347849"/>
            <a:ext cx="3962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71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F6801B-0E57-4AA3-A7E6-3ECE1EEC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576" y="1090661"/>
            <a:ext cx="3867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9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6208E29-1DA5-4F44-9035-700F710D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40" y="964901"/>
            <a:ext cx="48672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07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794964-DC4E-4273-AE01-1077E955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20" y="946322"/>
            <a:ext cx="6305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5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C8C226-F562-45CB-B509-E23641E7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56" y="963957"/>
            <a:ext cx="5648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608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12B7EF-4474-45BC-9FCF-22485964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46" y="969193"/>
            <a:ext cx="57340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555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60FEA2-B0EC-48E6-A658-4B40196F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62" y="963958"/>
            <a:ext cx="60769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24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70381F-AEDC-4905-B3FE-CFB67E61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04" y="246707"/>
            <a:ext cx="403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53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E95964-122A-47F3-A26C-E57148C1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415" y="921567"/>
            <a:ext cx="541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0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A733836-E20E-4D79-9F6E-8E6EF341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378" y="926329"/>
            <a:ext cx="5095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212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8CF2B8-92B3-4ED1-B1F7-31C24F60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00" y="298008"/>
            <a:ext cx="4000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390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E9FF43-23F6-4CF2-9081-D7A4C348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51" y="919304"/>
            <a:ext cx="670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64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82DFCB-8839-4FD6-934D-3A8295D87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70" y="902186"/>
            <a:ext cx="65627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760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9122B1-1758-479B-AE10-F8950E8F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95" y="923123"/>
            <a:ext cx="6619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01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النهايات</a:t>
            </a:r>
          </a:p>
        </p:txBody>
      </p:sp>
    </p:spTree>
    <p:extLst>
      <p:ext uri="{BB962C8B-B14F-4D97-AF65-F5344CB8AC3E}">
        <p14:creationId xmlns:p14="http://schemas.microsoft.com/office/powerpoint/2010/main" val="840790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28523</TotalTime>
  <Words>6</Words>
  <Application>Microsoft Office PowerPoint</Application>
  <PresentationFormat>شاشة عريضة</PresentationFormat>
  <Paragraphs>4</Paragraphs>
  <Slides>180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180</vt:i4>
      </vt:variant>
    </vt:vector>
  </HeadingPairs>
  <TitlesOfParts>
    <vt:vector size="191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المتجهات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الإحداثيات القطبية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النهايات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الاشتقاق والتكامل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2554</cp:revision>
  <dcterms:created xsi:type="dcterms:W3CDTF">2014-03-08T08:12:20Z</dcterms:created>
  <dcterms:modified xsi:type="dcterms:W3CDTF">2021-03-09T10:12:57Z</dcterms:modified>
</cp:coreProperties>
</file>